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37.jpg" ContentType="image/pn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1"/>
  </p:sldMasterIdLst>
  <p:notesMasterIdLst>
    <p:notesMasterId r:id="rId69"/>
  </p:notesMasterIdLst>
  <p:handoutMasterIdLst>
    <p:handoutMasterId r:id="rId70"/>
  </p:handoutMasterIdLst>
  <p:sldIdLst>
    <p:sldId id="276" r:id="rId2"/>
    <p:sldId id="322" r:id="rId3"/>
    <p:sldId id="359" r:id="rId4"/>
    <p:sldId id="313" r:id="rId5"/>
    <p:sldId id="324" r:id="rId6"/>
    <p:sldId id="325" r:id="rId7"/>
    <p:sldId id="326" r:id="rId8"/>
    <p:sldId id="356" r:id="rId9"/>
    <p:sldId id="328" r:id="rId10"/>
    <p:sldId id="266" r:id="rId11"/>
    <p:sldId id="333" r:id="rId12"/>
    <p:sldId id="273" r:id="rId13"/>
    <p:sldId id="330" r:id="rId14"/>
    <p:sldId id="279" r:id="rId15"/>
    <p:sldId id="357" r:id="rId16"/>
    <p:sldId id="278" r:id="rId17"/>
    <p:sldId id="281" r:id="rId18"/>
    <p:sldId id="334" r:id="rId19"/>
    <p:sldId id="335" r:id="rId20"/>
    <p:sldId id="336" r:id="rId21"/>
    <p:sldId id="366" r:id="rId22"/>
    <p:sldId id="370" r:id="rId23"/>
    <p:sldId id="367" r:id="rId24"/>
    <p:sldId id="337" r:id="rId25"/>
    <p:sldId id="289" r:id="rId26"/>
    <p:sldId id="358" r:id="rId27"/>
    <p:sldId id="290" r:id="rId28"/>
    <p:sldId id="371" r:id="rId29"/>
    <p:sldId id="372" r:id="rId30"/>
    <p:sldId id="291" r:id="rId31"/>
    <p:sldId id="373" r:id="rId32"/>
    <p:sldId id="294" r:id="rId33"/>
    <p:sldId id="293" r:id="rId34"/>
    <p:sldId id="374" r:id="rId35"/>
    <p:sldId id="338" r:id="rId36"/>
    <p:sldId id="375" r:id="rId37"/>
    <p:sldId id="292" r:id="rId38"/>
    <p:sldId id="339" r:id="rId39"/>
    <p:sldId id="340" r:id="rId40"/>
    <p:sldId id="376" r:id="rId41"/>
    <p:sldId id="341" r:id="rId42"/>
    <p:sldId id="342" r:id="rId43"/>
    <p:sldId id="343" r:id="rId44"/>
    <p:sldId id="344" r:id="rId45"/>
    <p:sldId id="345" r:id="rId46"/>
    <p:sldId id="346" r:id="rId47"/>
    <p:sldId id="347" r:id="rId48"/>
    <p:sldId id="348" r:id="rId49"/>
    <p:sldId id="349" r:id="rId50"/>
    <p:sldId id="307" r:id="rId51"/>
    <p:sldId id="377" r:id="rId52"/>
    <p:sldId id="363" r:id="rId53"/>
    <p:sldId id="364" r:id="rId54"/>
    <p:sldId id="350" r:id="rId55"/>
    <p:sldId id="378" r:id="rId56"/>
    <p:sldId id="351" r:id="rId57"/>
    <p:sldId id="352" r:id="rId58"/>
    <p:sldId id="353" r:id="rId59"/>
    <p:sldId id="354" r:id="rId60"/>
    <p:sldId id="379" r:id="rId61"/>
    <p:sldId id="365" r:id="rId62"/>
    <p:sldId id="368" r:id="rId63"/>
    <p:sldId id="369" r:id="rId64"/>
    <p:sldId id="360" r:id="rId65"/>
    <p:sldId id="355" r:id="rId66"/>
    <p:sldId id="361" r:id="rId67"/>
    <p:sldId id="284" r:id="rId68"/>
  </p:sldIdLst>
  <p:sldSz cx="9144000" cy="5148263"/>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53B"/>
    <a:srgbClr val="EBEBED"/>
    <a:srgbClr val="BDD2EA"/>
    <a:srgbClr val="20A9BE"/>
    <a:srgbClr val="B9D432"/>
    <a:srgbClr val="FDBD3D"/>
    <a:srgbClr val="1099D7"/>
    <a:srgbClr val="E61D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49"/>
    <p:restoredTop sz="80351" autoAdjust="0"/>
  </p:normalViewPr>
  <p:slideViewPr>
    <p:cSldViewPr snapToGrid="0" snapToObjects="1">
      <p:cViewPr varScale="1">
        <p:scale>
          <a:sx n="92" d="100"/>
          <a:sy n="92" d="100"/>
        </p:scale>
        <p:origin x="1531" y="67"/>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1" d="100"/>
          <a:sy n="111"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93353F-66A7-4C12-AE55-38C0B37B7800}" type="doc">
      <dgm:prSet loTypeId="urn:microsoft.com/office/officeart/2005/8/layout/StepDownProcess" loCatId="process" qsTypeId="urn:microsoft.com/office/officeart/2005/8/quickstyle/simple3" qsCatId="simple" csTypeId="urn:microsoft.com/office/officeart/2005/8/colors/accent3_1" csCatId="accent3" phldr="1"/>
      <dgm:spPr/>
      <dgm:t>
        <a:bodyPr/>
        <a:lstStyle/>
        <a:p>
          <a:endParaRPr lang="en-US"/>
        </a:p>
      </dgm:t>
    </dgm:pt>
    <dgm:pt modelId="{BD8BAE3E-A09E-497C-BD49-2E295B013765}">
      <dgm:prSet phldrT="[Text]" custT="1"/>
      <dgm:spPr/>
      <dgm:t>
        <a:bodyPr/>
        <a:lstStyle/>
        <a:p>
          <a:r>
            <a:rPr lang="en-US" sz="1200" dirty="0">
              <a:latin typeface="Consolas" panose="020B0609020204030204" pitchFamily="49" charset="0"/>
              <a:cs typeface="Consolas" panose="020B0609020204030204" pitchFamily="49" charset="0"/>
            </a:rPr>
            <a:t>kernel32.CreateFileA</a:t>
          </a:r>
        </a:p>
      </dgm:t>
    </dgm:pt>
    <dgm:pt modelId="{2BD311C5-047E-48F8-BA24-729E949B3807}" type="parTrans" cxnId="{26B60DB3-1FAE-40D4-8E44-D86F530E2323}">
      <dgm:prSet/>
      <dgm:spPr/>
      <dgm:t>
        <a:bodyPr/>
        <a:lstStyle/>
        <a:p>
          <a:endParaRPr lang="en-US"/>
        </a:p>
      </dgm:t>
    </dgm:pt>
    <dgm:pt modelId="{B941EA29-B165-4C82-B378-487F2BC770A7}" type="sibTrans" cxnId="{26B60DB3-1FAE-40D4-8E44-D86F530E2323}">
      <dgm:prSet/>
      <dgm:spPr/>
      <dgm:t>
        <a:bodyPr/>
        <a:lstStyle/>
        <a:p>
          <a:endParaRPr lang="en-US"/>
        </a:p>
      </dgm:t>
    </dgm:pt>
    <dgm:pt modelId="{F273423D-DD1B-42D7-B7BE-A2DCE119B0CD}">
      <dgm:prSet phldrT="[Text]" custT="1"/>
      <dgm:spPr/>
      <dgm:t>
        <a:bodyPr/>
        <a:lstStyle/>
        <a:p>
          <a:r>
            <a:rPr lang="en-US" sz="1200" dirty="0">
              <a:latin typeface="Consolas" panose="020B0609020204030204" pitchFamily="49" charset="0"/>
              <a:cs typeface="Consolas" panose="020B0609020204030204" pitchFamily="49" charset="0"/>
            </a:rPr>
            <a:t>KernelBase.CreateFileA</a:t>
          </a:r>
        </a:p>
      </dgm:t>
    </dgm:pt>
    <dgm:pt modelId="{B394FBC8-6EBD-4059-B90C-179A4CB8D0D1}" type="parTrans" cxnId="{3F335AC2-1142-4CBE-B37E-0C9ACAC1A0C6}">
      <dgm:prSet/>
      <dgm:spPr/>
      <dgm:t>
        <a:bodyPr/>
        <a:lstStyle/>
        <a:p>
          <a:endParaRPr lang="en-US"/>
        </a:p>
      </dgm:t>
    </dgm:pt>
    <dgm:pt modelId="{E5495AB0-BB8D-40A6-9A75-D8F7DBCA6322}" type="sibTrans" cxnId="{3F335AC2-1142-4CBE-B37E-0C9ACAC1A0C6}">
      <dgm:prSet/>
      <dgm:spPr/>
      <dgm:t>
        <a:bodyPr/>
        <a:lstStyle/>
        <a:p>
          <a:endParaRPr lang="en-US"/>
        </a:p>
      </dgm:t>
    </dgm:pt>
    <dgm:pt modelId="{E186D40D-D5D4-4C77-AC61-8B31FD514EC8}">
      <dgm:prSet phldrT="[Text]" custT="1"/>
      <dgm:spPr/>
      <dgm:t>
        <a:bodyPr/>
        <a:lstStyle/>
        <a:p>
          <a:r>
            <a:rPr lang="en-US" sz="1200" dirty="0">
              <a:latin typeface="Consolas" panose="020B0609020204030204" pitchFamily="49" charset="0"/>
              <a:cs typeface="Consolas" panose="020B0609020204030204" pitchFamily="49" charset="0"/>
            </a:rPr>
            <a:t>KernelBase.CreateFileW</a:t>
          </a:r>
        </a:p>
      </dgm:t>
    </dgm:pt>
    <dgm:pt modelId="{79A7A5EC-15AB-4629-8CF0-85995FB30B1E}" type="parTrans" cxnId="{7CE53C33-294D-48B2-B85E-4798819C92C4}">
      <dgm:prSet/>
      <dgm:spPr/>
      <dgm:t>
        <a:bodyPr/>
        <a:lstStyle/>
        <a:p>
          <a:endParaRPr lang="en-US"/>
        </a:p>
      </dgm:t>
    </dgm:pt>
    <dgm:pt modelId="{10D46C8D-971E-45DC-AD43-D7B28BB98D99}" type="sibTrans" cxnId="{7CE53C33-294D-48B2-B85E-4798819C92C4}">
      <dgm:prSet/>
      <dgm:spPr/>
      <dgm:t>
        <a:bodyPr/>
        <a:lstStyle/>
        <a:p>
          <a:endParaRPr lang="en-US"/>
        </a:p>
      </dgm:t>
    </dgm:pt>
    <dgm:pt modelId="{B1055973-C4A3-4ED2-BB73-7BBCACC52429}">
      <dgm:prSet phldrT="[Text]" custT="1"/>
      <dgm:spPr/>
      <dgm:t>
        <a:bodyPr/>
        <a:lstStyle/>
        <a:p>
          <a:r>
            <a:rPr lang="en-US" sz="1200" dirty="0">
              <a:latin typeface="Consolas" panose="020B0609020204030204" pitchFamily="49" charset="0"/>
              <a:cs typeface="Consolas" panose="020B0609020204030204" pitchFamily="49" charset="0"/>
            </a:rPr>
            <a:t>SYSCALL/SYSENTER</a:t>
          </a:r>
        </a:p>
      </dgm:t>
    </dgm:pt>
    <dgm:pt modelId="{4A476671-F34A-4802-A09F-BA092D7D3511}" type="parTrans" cxnId="{7A32D9A0-870E-41BD-BD6B-7437C0C36DDC}">
      <dgm:prSet/>
      <dgm:spPr/>
      <dgm:t>
        <a:bodyPr/>
        <a:lstStyle/>
        <a:p>
          <a:endParaRPr lang="en-US"/>
        </a:p>
      </dgm:t>
    </dgm:pt>
    <dgm:pt modelId="{0E63346D-47B1-436B-988E-6D2AC0ADCB98}" type="sibTrans" cxnId="{7A32D9A0-870E-41BD-BD6B-7437C0C36DDC}">
      <dgm:prSet/>
      <dgm:spPr/>
      <dgm:t>
        <a:bodyPr/>
        <a:lstStyle/>
        <a:p>
          <a:endParaRPr lang="en-US"/>
        </a:p>
      </dgm:t>
    </dgm:pt>
    <dgm:pt modelId="{F61E715B-8E8E-43FA-9504-20B6177A307F}">
      <dgm:prSet phldrT="[Text]" custT="1"/>
      <dgm:spPr/>
      <dgm:t>
        <a:bodyPr/>
        <a:lstStyle/>
        <a:p>
          <a:r>
            <a:rPr lang="en-US" sz="1200" dirty="0">
              <a:latin typeface="Consolas" panose="020B0609020204030204" pitchFamily="49" charset="0"/>
              <a:cs typeface="Consolas" panose="020B0609020204030204" pitchFamily="49" charset="0"/>
            </a:rPr>
            <a:t>KernelBase.CreateFileInternal</a:t>
          </a:r>
        </a:p>
      </dgm:t>
    </dgm:pt>
    <dgm:pt modelId="{6FE165C0-EDD3-465A-92DF-CA3E8909F7EC}" type="parTrans" cxnId="{ED711793-440F-4484-AC75-03DDE4404356}">
      <dgm:prSet/>
      <dgm:spPr/>
      <dgm:t>
        <a:bodyPr/>
        <a:lstStyle/>
        <a:p>
          <a:endParaRPr lang="en-US"/>
        </a:p>
      </dgm:t>
    </dgm:pt>
    <dgm:pt modelId="{90D23A66-B710-4267-8065-7FBF345DE3BB}" type="sibTrans" cxnId="{ED711793-440F-4484-AC75-03DDE4404356}">
      <dgm:prSet/>
      <dgm:spPr/>
      <dgm:t>
        <a:bodyPr/>
        <a:lstStyle/>
        <a:p>
          <a:endParaRPr lang="en-US"/>
        </a:p>
      </dgm:t>
    </dgm:pt>
    <dgm:pt modelId="{4DF635C3-9F5C-477E-8078-3C75BD042AE4}">
      <dgm:prSet phldrT="[Text]" custT="1"/>
      <dgm:spPr/>
      <dgm:t>
        <a:bodyPr/>
        <a:lstStyle/>
        <a:p>
          <a:r>
            <a:rPr lang="en-US" sz="1200" dirty="0">
              <a:latin typeface="Consolas" panose="020B0609020204030204" pitchFamily="49" charset="0"/>
              <a:cs typeface="Consolas" panose="020B0609020204030204" pitchFamily="49" charset="0"/>
            </a:rPr>
            <a:t>ntdll.NtCreateFile</a:t>
          </a:r>
        </a:p>
      </dgm:t>
    </dgm:pt>
    <dgm:pt modelId="{F11985A5-E9E9-4DA1-B76B-F75BD5812063}" type="parTrans" cxnId="{20E73F84-0696-4F14-AF6A-ABDF2030DFFF}">
      <dgm:prSet/>
      <dgm:spPr/>
      <dgm:t>
        <a:bodyPr/>
        <a:lstStyle/>
        <a:p>
          <a:endParaRPr lang="en-US"/>
        </a:p>
      </dgm:t>
    </dgm:pt>
    <dgm:pt modelId="{EBEC8622-05B7-4017-BFD9-AD1272C96968}" type="sibTrans" cxnId="{20E73F84-0696-4F14-AF6A-ABDF2030DFFF}">
      <dgm:prSet/>
      <dgm:spPr/>
      <dgm:t>
        <a:bodyPr/>
        <a:lstStyle/>
        <a:p>
          <a:endParaRPr lang="en-US"/>
        </a:p>
      </dgm:t>
    </dgm:pt>
    <dgm:pt modelId="{90252D4C-9A24-4898-BBA6-589C495C78B3}">
      <dgm:prSet phldrT="[Text]"/>
      <dgm:spPr/>
      <dgm:t>
        <a:bodyPr/>
        <a:lstStyle/>
        <a:p>
          <a:r>
            <a:rPr lang="en-US" dirty="0"/>
            <a:t>Transition to kernel mode</a:t>
          </a:r>
        </a:p>
      </dgm:t>
    </dgm:pt>
    <dgm:pt modelId="{0922C944-2ADB-40AC-83A3-3F6F7163FC03}" type="parTrans" cxnId="{7C32E541-2B94-4752-A65C-DC92FE33D964}">
      <dgm:prSet/>
      <dgm:spPr/>
      <dgm:t>
        <a:bodyPr/>
        <a:lstStyle/>
        <a:p>
          <a:endParaRPr lang="en-US"/>
        </a:p>
      </dgm:t>
    </dgm:pt>
    <dgm:pt modelId="{B06903C5-C5AC-4E47-8839-0C30BA91764B}" type="sibTrans" cxnId="{7C32E541-2B94-4752-A65C-DC92FE33D964}">
      <dgm:prSet/>
      <dgm:spPr/>
      <dgm:t>
        <a:bodyPr/>
        <a:lstStyle/>
        <a:p>
          <a:endParaRPr lang="en-US"/>
        </a:p>
      </dgm:t>
    </dgm:pt>
    <dgm:pt modelId="{649644C4-E632-4156-82C8-0D8B08A51313}" type="pres">
      <dgm:prSet presAssocID="{CD93353F-66A7-4C12-AE55-38C0B37B7800}" presName="rootnode" presStyleCnt="0">
        <dgm:presLayoutVars>
          <dgm:chMax/>
          <dgm:chPref/>
          <dgm:dir/>
          <dgm:animLvl val="lvl"/>
        </dgm:presLayoutVars>
      </dgm:prSet>
      <dgm:spPr/>
    </dgm:pt>
    <dgm:pt modelId="{1C0BD691-F273-4B94-AA3B-483D5A6AE6CE}" type="pres">
      <dgm:prSet presAssocID="{BD8BAE3E-A09E-497C-BD49-2E295B013765}" presName="composite" presStyleCnt="0"/>
      <dgm:spPr/>
    </dgm:pt>
    <dgm:pt modelId="{47EDC6F6-608E-45C6-8BB1-BAC3BEA5A73F}" type="pres">
      <dgm:prSet presAssocID="{BD8BAE3E-A09E-497C-BD49-2E295B013765}" presName="bentUpArrow1" presStyleLbl="alignImgPlace1" presStyleIdx="0" presStyleCnt="5" custLinFactX="-71124" custLinFactNeighborX="-100000" custLinFactNeighborY="-4091"/>
      <dgm:spPr/>
    </dgm:pt>
    <dgm:pt modelId="{DD550C26-DCAF-4E18-87A1-81F77E09B304}" type="pres">
      <dgm:prSet presAssocID="{BD8BAE3E-A09E-497C-BD49-2E295B013765}" presName="ParentText" presStyleLbl="node1" presStyleIdx="0" presStyleCnt="6" custScaleX="341093" custLinFactNeighborX="-663" custLinFactNeighborY="-5928">
        <dgm:presLayoutVars>
          <dgm:chMax val="1"/>
          <dgm:chPref val="1"/>
          <dgm:bulletEnabled val="1"/>
        </dgm:presLayoutVars>
      </dgm:prSet>
      <dgm:spPr/>
    </dgm:pt>
    <dgm:pt modelId="{DA5F8976-2634-4988-8044-245E35BBCB28}" type="pres">
      <dgm:prSet presAssocID="{BD8BAE3E-A09E-497C-BD49-2E295B013765}" presName="ChildText" presStyleLbl="revTx" presStyleIdx="0" presStyleCnt="6" custLinFactNeighborX="49255" custLinFactNeighborY="17673">
        <dgm:presLayoutVars>
          <dgm:chMax val="0"/>
          <dgm:chPref val="0"/>
          <dgm:bulletEnabled val="1"/>
        </dgm:presLayoutVars>
      </dgm:prSet>
      <dgm:spPr/>
    </dgm:pt>
    <dgm:pt modelId="{DA2149B7-5956-49F1-AA5D-BB6B4A8CC9A6}" type="pres">
      <dgm:prSet presAssocID="{B941EA29-B165-4C82-B378-487F2BC770A7}" presName="sibTrans" presStyleCnt="0"/>
      <dgm:spPr/>
    </dgm:pt>
    <dgm:pt modelId="{C4C34E13-8529-429A-90BE-33BCEEB4F62E}" type="pres">
      <dgm:prSet presAssocID="{F273423D-DD1B-42D7-B7BE-A2DCE119B0CD}" presName="composite" presStyleCnt="0"/>
      <dgm:spPr/>
    </dgm:pt>
    <dgm:pt modelId="{0AC83356-C079-4E81-A85E-B7F2784BBD3B}" type="pres">
      <dgm:prSet presAssocID="{F273423D-DD1B-42D7-B7BE-A2DCE119B0CD}" presName="bentUpArrow1" presStyleLbl="alignImgPlace1" presStyleIdx="1" presStyleCnt="5" custLinFactX="-100000" custLinFactNeighborX="-164858" custLinFactNeighborY="-4091"/>
      <dgm:spPr/>
    </dgm:pt>
    <dgm:pt modelId="{1BDB26C5-CB91-4CC4-9DFA-E27E1F17BBA3}" type="pres">
      <dgm:prSet presAssocID="{F273423D-DD1B-42D7-B7BE-A2DCE119B0CD}" presName="ParentText" presStyleLbl="node1" presStyleIdx="1" presStyleCnt="6" custScaleX="341093" custLinFactNeighborX="-77802" custLinFactNeighborY="-4518">
        <dgm:presLayoutVars>
          <dgm:chMax val="1"/>
          <dgm:chPref val="1"/>
          <dgm:bulletEnabled val="1"/>
        </dgm:presLayoutVars>
      </dgm:prSet>
      <dgm:spPr/>
    </dgm:pt>
    <dgm:pt modelId="{3CC2B22B-D1D6-4EAC-8F7D-605229FF61D6}" type="pres">
      <dgm:prSet presAssocID="{F273423D-DD1B-42D7-B7BE-A2DCE119B0CD}" presName="ChildText" presStyleLbl="revTx" presStyleIdx="1" presStyleCnt="6" custLinFactNeighborX="49255" custLinFactNeighborY="17673">
        <dgm:presLayoutVars>
          <dgm:chMax val="0"/>
          <dgm:chPref val="0"/>
          <dgm:bulletEnabled val="1"/>
        </dgm:presLayoutVars>
      </dgm:prSet>
      <dgm:spPr/>
    </dgm:pt>
    <dgm:pt modelId="{0B4246AD-840C-4EB5-BFB8-A59083C2A5B8}" type="pres">
      <dgm:prSet presAssocID="{E5495AB0-BB8D-40A6-9A75-D8F7DBCA6322}" presName="sibTrans" presStyleCnt="0"/>
      <dgm:spPr/>
    </dgm:pt>
    <dgm:pt modelId="{D3575843-5B1B-4BD1-81DB-EA440B40FC91}" type="pres">
      <dgm:prSet presAssocID="{E186D40D-D5D4-4C77-AC61-8B31FD514EC8}" presName="composite" presStyleCnt="0"/>
      <dgm:spPr/>
    </dgm:pt>
    <dgm:pt modelId="{F4C7CF56-55E3-4BAD-905A-C2CF6B752434}" type="pres">
      <dgm:prSet presAssocID="{E186D40D-D5D4-4C77-AC61-8B31FD514EC8}" presName="bentUpArrow1" presStyleLbl="alignImgPlace1" presStyleIdx="2" presStyleCnt="5" custLinFactX="-169719" custLinFactNeighborX="-200000" custLinFactNeighborY="-398"/>
      <dgm:spPr/>
    </dgm:pt>
    <dgm:pt modelId="{93CCF00A-6EA7-491D-9C5A-8CB03DF06532}" type="pres">
      <dgm:prSet presAssocID="{E186D40D-D5D4-4C77-AC61-8B31FD514EC8}" presName="ParentText" presStyleLbl="node1" presStyleIdx="2" presStyleCnt="6" custScaleX="341093" custLinFactX="-43297" custLinFactNeighborX="-100000" custLinFactNeighborY="-1384">
        <dgm:presLayoutVars>
          <dgm:chMax val="1"/>
          <dgm:chPref val="1"/>
          <dgm:bulletEnabled val="1"/>
        </dgm:presLayoutVars>
      </dgm:prSet>
      <dgm:spPr/>
    </dgm:pt>
    <dgm:pt modelId="{0358D879-1032-4BD7-A661-F49CEA44B251}" type="pres">
      <dgm:prSet presAssocID="{E186D40D-D5D4-4C77-AC61-8B31FD514EC8}" presName="ChildText" presStyleLbl="revTx" presStyleIdx="2" presStyleCnt="6" custLinFactNeighborX="49255" custLinFactNeighborY="17673">
        <dgm:presLayoutVars>
          <dgm:chMax val="0"/>
          <dgm:chPref val="0"/>
          <dgm:bulletEnabled val="1"/>
        </dgm:presLayoutVars>
      </dgm:prSet>
      <dgm:spPr/>
    </dgm:pt>
    <dgm:pt modelId="{F586E841-E573-4CC3-80A8-217FE3D56D74}" type="pres">
      <dgm:prSet presAssocID="{10D46C8D-971E-45DC-AD43-D7B28BB98D99}" presName="sibTrans" presStyleCnt="0"/>
      <dgm:spPr/>
    </dgm:pt>
    <dgm:pt modelId="{802330BA-85F7-4E1B-9883-23D9C208775F}" type="pres">
      <dgm:prSet presAssocID="{F61E715B-8E8E-43FA-9504-20B6177A307F}" presName="composite" presStyleCnt="0"/>
      <dgm:spPr/>
    </dgm:pt>
    <dgm:pt modelId="{278E65C3-176A-417F-93F3-90D9145F49A9}" type="pres">
      <dgm:prSet presAssocID="{F61E715B-8E8E-43FA-9504-20B6177A307F}" presName="bentUpArrow1" presStyleLbl="alignImgPlace1" presStyleIdx="3" presStyleCnt="5" custLinFactX="-200000" custLinFactNeighborX="-291906" custLinFactNeighborY="269"/>
      <dgm:spPr/>
    </dgm:pt>
    <dgm:pt modelId="{211BA43D-9EDF-4362-BB1B-BBF71856F012}" type="pres">
      <dgm:prSet presAssocID="{F61E715B-8E8E-43FA-9504-20B6177A307F}" presName="ParentText" presStyleLbl="node1" presStyleIdx="3" presStyleCnt="6" custScaleX="397812" custLinFactX="-100000" custLinFactNeighborX="-110555" custLinFactNeighborY="-1384">
        <dgm:presLayoutVars>
          <dgm:chMax val="1"/>
          <dgm:chPref val="1"/>
          <dgm:bulletEnabled val="1"/>
        </dgm:presLayoutVars>
      </dgm:prSet>
      <dgm:spPr/>
    </dgm:pt>
    <dgm:pt modelId="{BF76F006-1999-49D0-8B64-BC04A4EB98F9}" type="pres">
      <dgm:prSet presAssocID="{F61E715B-8E8E-43FA-9504-20B6177A307F}" presName="ChildText" presStyleLbl="revTx" presStyleIdx="3" presStyleCnt="6" custLinFactNeighborX="49255" custLinFactNeighborY="17673">
        <dgm:presLayoutVars>
          <dgm:chMax val="0"/>
          <dgm:chPref val="0"/>
          <dgm:bulletEnabled val="1"/>
        </dgm:presLayoutVars>
      </dgm:prSet>
      <dgm:spPr/>
    </dgm:pt>
    <dgm:pt modelId="{C5772AC8-D06A-4D0B-9B5C-39267F1C7255}" type="pres">
      <dgm:prSet presAssocID="{90D23A66-B710-4267-8065-7FBF345DE3BB}" presName="sibTrans" presStyleCnt="0"/>
      <dgm:spPr/>
    </dgm:pt>
    <dgm:pt modelId="{3C627EB2-5BD5-4939-88EF-0A7D6028A8BA}" type="pres">
      <dgm:prSet presAssocID="{4DF635C3-9F5C-477E-8078-3C75BD042AE4}" presName="composite" presStyleCnt="0"/>
      <dgm:spPr/>
    </dgm:pt>
    <dgm:pt modelId="{4C1B5CE1-C5A7-4152-B979-F3D8D2FDBA1B}" type="pres">
      <dgm:prSet presAssocID="{4DF635C3-9F5C-477E-8078-3C75BD042AE4}" presName="bentUpArrow1" presStyleLbl="alignImgPlace1" presStyleIdx="4" presStyleCnt="5" custLinFactX="-247198" custLinFactNeighborX="-300000" custLinFactNeighborY="1081"/>
      <dgm:spPr/>
    </dgm:pt>
    <dgm:pt modelId="{11BC058E-2120-4C07-B1BB-00C3F1225D4D}" type="pres">
      <dgm:prSet presAssocID="{4DF635C3-9F5C-477E-8078-3C75BD042AE4}" presName="ParentText" presStyleLbl="node1" presStyleIdx="4" presStyleCnt="6" custScaleX="341093" custLinFactX="-100000" custLinFactNeighborX="-167891" custLinFactNeighborY="-1384">
        <dgm:presLayoutVars>
          <dgm:chMax val="1"/>
          <dgm:chPref val="1"/>
          <dgm:bulletEnabled val="1"/>
        </dgm:presLayoutVars>
      </dgm:prSet>
      <dgm:spPr/>
    </dgm:pt>
    <dgm:pt modelId="{1CC08F94-7B9C-4392-89CC-7583DD0EC0FC}" type="pres">
      <dgm:prSet presAssocID="{4DF635C3-9F5C-477E-8078-3C75BD042AE4}" presName="ChildText" presStyleLbl="revTx" presStyleIdx="4" presStyleCnt="6" custLinFactNeighborX="49255" custLinFactNeighborY="17673">
        <dgm:presLayoutVars>
          <dgm:chMax val="0"/>
          <dgm:chPref val="0"/>
          <dgm:bulletEnabled val="1"/>
        </dgm:presLayoutVars>
      </dgm:prSet>
      <dgm:spPr/>
    </dgm:pt>
    <dgm:pt modelId="{D7E5E7A9-E7C2-4BC4-8629-85BB1C230BDA}" type="pres">
      <dgm:prSet presAssocID="{EBEC8622-05B7-4017-BFD9-AD1272C96968}" presName="sibTrans" presStyleCnt="0"/>
      <dgm:spPr/>
    </dgm:pt>
    <dgm:pt modelId="{525F3D10-01B6-43B9-9954-1FE57EC1AF0C}" type="pres">
      <dgm:prSet presAssocID="{B1055973-C4A3-4ED2-BB73-7BBCACC52429}" presName="composite" presStyleCnt="0"/>
      <dgm:spPr/>
    </dgm:pt>
    <dgm:pt modelId="{10413E65-5A0E-4FBD-80E0-FE0106AA20D9}" type="pres">
      <dgm:prSet presAssocID="{B1055973-C4A3-4ED2-BB73-7BBCACC52429}" presName="ParentText" presStyleLbl="node1" presStyleIdx="5" presStyleCnt="6" custScaleX="341093" custLinFactX="-132923" custLinFactNeighborX="-200000" custLinFactNeighborY="4517">
        <dgm:presLayoutVars>
          <dgm:chMax val="1"/>
          <dgm:chPref val="1"/>
          <dgm:bulletEnabled val="1"/>
        </dgm:presLayoutVars>
      </dgm:prSet>
      <dgm:spPr/>
    </dgm:pt>
    <dgm:pt modelId="{A4EB3EA5-675B-4FD5-87D0-D9B9B68120F8}" type="pres">
      <dgm:prSet presAssocID="{B1055973-C4A3-4ED2-BB73-7BBCACC52429}" presName="FinalChildText" presStyleLbl="revTx" presStyleIdx="5" presStyleCnt="6" custScaleX="354748" custLinFactX="-43832" custLinFactNeighborX="-100000" custLinFactNeighborY="4149">
        <dgm:presLayoutVars>
          <dgm:chMax val="0"/>
          <dgm:chPref val="0"/>
          <dgm:bulletEnabled val="1"/>
        </dgm:presLayoutVars>
      </dgm:prSet>
      <dgm:spPr/>
    </dgm:pt>
  </dgm:ptLst>
  <dgm:cxnLst>
    <dgm:cxn modelId="{23878700-A88E-4F2B-ABC6-27A3F65D45AC}" type="presOf" srcId="{CD93353F-66A7-4C12-AE55-38C0B37B7800}" destId="{649644C4-E632-4156-82C8-0D8B08A51313}" srcOrd="0" destOrd="0" presId="urn:microsoft.com/office/officeart/2005/8/layout/StepDownProcess"/>
    <dgm:cxn modelId="{7CE53C33-294D-48B2-B85E-4798819C92C4}" srcId="{CD93353F-66A7-4C12-AE55-38C0B37B7800}" destId="{E186D40D-D5D4-4C77-AC61-8B31FD514EC8}" srcOrd="2" destOrd="0" parTransId="{79A7A5EC-15AB-4629-8CF0-85995FB30B1E}" sibTransId="{10D46C8D-971E-45DC-AD43-D7B28BB98D99}"/>
    <dgm:cxn modelId="{7C32E541-2B94-4752-A65C-DC92FE33D964}" srcId="{B1055973-C4A3-4ED2-BB73-7BBCACC52429}" destId="{90252D4C-9A24-4898-BBA6-589C495C78B3}" srcOrd="0" destOrd="0" parTransId="{0922C944-2ADB-40AC-83A3-3F6F7163FC03}" sibTransId="{B06903C5-C5AC-4E47-8839-0C30BA91764B}"/>
    <dgm:cxn modelId="{314A9669-D455-4A66-9C84-662646836D20}" type="presOf" srcId="{BD8BAE3E-A09E-497C-BD49-2E295B013765}" destId="{DD550C26-DCAF-4E18-87A1-81F77E09B304}" srcOrd="0" destOrd="0" presId="urn:microsoft.com/office/officeart/2005/8/layout/StepDownProcess"/>
    <dgm:cxn modelId="{B08F396E-2400-4365-A37F-5766671DEC7B}" type="presOf" srcId="{F273423D-DD1B-42D7-B7BE-A2DCE119B0CD}" destId="{1BDB26C5-CB91-4CC4-9DFA-E27E1F17BBA3}" srcOrd="0" destOrd="0" presId="urn:microsoft.com/office/officeart/2005/8/layout/StepDownProcess"/>
    <dgm:cxn modelId="{FF138F5A-AE0B-4ADA-B8FD-5FE9C4A73021}" type="presOf" srcId="{90252D4C-9A24-4898-BBA6-589C495C78B3}" destId="{A4EB3EA5-675B-4FD5-87D0-D9B9B68120F8}" srcOrd="0" destOrd="0" presId="urn:microsoft.com/office/officeart/2005/8/layout/StepDownProcess"/>
    <dgm:cxn modelId="{20E73F84-0696-4F14-AF6A-ABDF2030DFFF}" srcId="{CD93353F-66A7-4C12-AE55-38C0B37B7800}" destId="{4DF635C3-9F5C-477E-8078-3C75BD042AE4}" srcOrd="4" destOrd="0" parTransId="{F11985A5-E9E9-4DA1-B76B-F75BD5812063}" sibTransId="{EBEC8622-05B7-4017-BFD9-AD1272C96968}"/>
    <dgm:cxn modelId="{ED711793-440F-4484-AC75-03DDE4404356}" srcId="{CD93353F-66A7-4C12-AE55-38C0B37B7800}" destId="{F61E715B-8E8E-43FA-9504-20B6177A307F}" srcOrd="3" destOrd="0" parTransId="{6FE165C0-EDD3-465A-92DF-CA3E8909F7EC}" sibTransId="{90D23A66-B710-4267-8065-7FBF345DE3BB}"/>
    <dgm:cxn modelId="{A19B7594-FE82-4300-8B4B-2CA98242F45D}" type="presOf" srcId="{E186D40D-D5D4-4C77-AC61-8B31FD514EC8}" destId="{93CCF00A-6EA7-491D-9C5A-8CB03DF06532}" srcOrd="0" destOrd="0" presId="urn:microsoft.com/office/officeart/2005/8/layout/StepDownProcess"/>
    <dgm:cxn modelId="{93C3F294-32AE-42AF-B75D-416323D438C4}" type="presOf" srcId="{B1055973-C4A3-4ED2-BB73-7BBCACC52429}" destId="{10413E65-5A0E-4FBD-80E0-FE0106AA20D9}" srcOrd="0" destOrd="0" presId="urn:microsoft.com/office/officeart/2005/8/layout/StepDownProcess"/>
    <dgm:cxn modelId="{7A32D9A0-870E-41BD-BD6B-7437C0C36DDC}" srcId="{CD93353F-66A7-4C12-AE55-38C0B37B7800}" destId="{B1055973-C4A3-4ED2-BB73-7BBCACC52429}" srcOrd="5" destOrd="0" parTransId="{4A476671-F34A-4802-A09F-BA092D7D3511}" sibTransId="{0E63346D-47B1-436B-988E-6D2AC0ADCB98}"/>
    <dgm:cxn modelId="{26B60DB3-1FAE-40D4-8E44-D86F530E2323}" srcId="{CD93353F-66A7-4C12-AE55-38C0B37B7800}" destId="{BD8BAE3E-A09E-497C-BD49-2E295B013765}" srcOrd="0" destOrd="0" parTransId="{2BD311C5-047E-48F8-BA24-729E949B3807}" sibTransId="{B941EA29-B165-4C82-B378-487F2BC770A7}"/>
    <dgm:cxn modelId="{F825BDB3-B528-4F58-BF50-3AD650C52603}" type="presOf" srcId="{4DF635C3-9F5C-477E-8078-3C75BD042AE4}" destId="{11BC058E-2120-4C07-B1BB-00C3F1225D4D}" srcOrd="0" destOrd="0" presId="urn:microsoft.com/office/officeart/2005/8/layout/StepDownProcess"/>
    <dgm:cxn modelId="{79C42CC0-B7FF-4C9E-8ACC-F84F856B7CC3}" type="presOf" srcId="{F61E715B-8E8E-43FA-9504-20B6177A307F}" destId="{211BA43D-9EDF-4362-BB1B-BBF71856F012}" srcOrd="0" destOrd="0" presId="urn:microsoft.com/office/officeart/2005/8/layout/StepDownProcess"/>
    <dgm:cxn modelId="{3F335AC2-1142-4CBE-B37E-0C9ACAC1A0C6}" srcId="{CD93353F-66A7-4C12-AE55-38C0B37B7800}" destId="{F273423D-DD1B-42D7-B7BE-A2DCE119B0CD}" srcOrd="1" destOrd="0" parTransId="{B394FBC8-6EBD-4059-B90C-179A4CB8D0D1}" sibTransId="{E5495AB0-BB8D-40A6-9A75-D8F7DBCA6322}"/>
    <dgm:cxn modelId="{AE1BC3E2-1A1A-4E3F-AE58-8A60086B4621}" type="presParOf" srcId="{649644C4-E632-4156-82C8-0D8B08A51313}" destId="{1C0BD691-F273-4B94-AA3B-483D5A6AE6CE}" srcOrd="0" destOrd="0" presId="urn:microsoft.com/office/officeart/2005/8/layout/StepDownProcess"/>
    <dgm:cxn modelId="{1794C2BE-7C53-4843-B6AA-CE0CA39B9593}" type="presParOf" srcId="{1C0BD691-F273-4B94-AA3B-483D5A6AE6CE}" destId="{47EDC6F6-608E-45C6-8BB1-BAC3BEA5A73F}" srcOrd="0" destOrd="0" presId="urn:microsoft.com/office/officeart/2005/8/layout/StepDownProcess"/>
    <dgm:cxn modelId="{11310AD2-710B-4074-AB6D-6E6F9DE3CBFE}" type="presParOf" srcId="{1C0BD691-F273-4B94-AA3B-483D5A6AE6CE}" destId="{DD550C26-DCAF-4E18-87A1-81F77E09B304}" srcOrd="1" destOrd="0" presId="urn:microsoft.com/office/officeart/2005/8/layout/StepDownProcess"/>
    <dgm:cxn modelId="{7FC68E56-D958-404A-9C31-5C1A47ED8F94}" type="presParOf" srcId="{1C0BD691-F273-4B94-AA3B-483D5A6AE6CE}" destId="{DA5F8976-2634-4988-8044-245E35BBCB28}" srcOrd="2" destOrd="0" presId="urn:microsoft.com/office/officeart/2005/8/layout/StepDownProcess"/>
    <dgm:cxn modelId="{BAA0CE7A-A884-42AA-8BD0-D9B9C83C856A}" type="presParOf" srcId="{649644C4-E632-4156-82C8-0D8B08A51313}" destId="{DA2149B7-5956-49F1-AA5D-BB6B4A8CC9A6}" srcOrd="1" destOrd="0" presId="urn:microsoft.com/office/officeart/2005/8/layout/StepDownProcess"/>
    <dgm:cxn modelId="{480CA14F-C0BE-4D0F-9856-6DB72F6BE93D}" type="presParOf" srcId="{649644C4-E632-4156-82C8-0D8B08A51313}" destId="{C4C34E13-8529-429A-90BE-33BCEEB4F62E}" srcOrd="2" destOrd="0" presId="urn:microsoft.com/office/officeart/2005/8/layout/StepDownProcess"/>
    <dgm:cxn modelId="{16DCF9E5-5C0D-4E6B-92A9-55AB20D3E796}" type="presParOf" srcId="{C4C34E13-8529-429A-90BE-33BCEEB4F62E}" destId="{0AC83356-C079-4E81-A85E-B7F2784BBD3B}" srcOrd="0" destOrd="0" presId="urn:microsoft.com/office/officeart/2005/8/layout/StepDownProcess"/>
    <dgm:cxn modelId="{8D12296D-FDAA-42FE-922A-8D06962C21C0}" type="presParOf" srcId="{C4C34E13-8529-429A-90BE-33BCEEB4F62E}" destId="{1BDB26C5-CB91-4CC4-9DFA-E27E1F17BBA3}" srcOrd="1" destOrd="0" presId="urn:microsoft.com/office/officeart/2005/8/layout/StepDownProcess"/>
    <dgm:cxn modelId="{1EF33EB4-5D86-4C16-984D-6DBF152F7865}" type="presParOf" srcId="{C4C34E13-8529-429A-90BE-33BCEEB4F62E}" destId="{3CC2B22B-D1D6-4EAC-8F7D-605229FF61D6}" srcOrd="2" destOrd="0" presId="urn:microsoft.com/office/officeart/2005/8/layout/StepDownProcess"/>
    <dgm:cxn modelId="{5C521922-A661-4AE3-9362-2745C8C55A56}" type="presParOf" srcId="{649644C4-E632-4156-82C8-0D8B08A51313}" destId="{0B4246AD-840C-4EB5-BFB8-A59083C2A5B8}" srcOrd="3" destOrd="0" presId="urn:microsoft.com/office/officeart/2005/8/layout/StepDownProcess"/>
    <dgm:cxn modelId="{598827F6-BBE3-459A-BCCE-9B0E9267C06D}" type="presParOf" srcId="{649644C4-E632-4156-82C8-0D8B08A51313}" destId="{D3575843-5B1B-4BD1-81DB-EA440B40FC91}" srcOrd="4" destOrd="0" presId="urn:microsoft.com/office/officeart/2005/8/layout/StepDownProcess"/>
    <dgm:cxn modelId="{4A8D420D-ADC6-4C77-912E-77D429D3168F}" type="presParOf" srcId="{D3575843-5B1B-4BD1-81DB-EA440B40FC91}" destId="{F4C7CF56-55E3-4BAD-905A-C2CF6B752434}" srcOrd="0" destOrd="0" presId="urn:microsoft.com/office/officeart/2005/8/layout/StepDownProcess"/>
    <dgm:cxn modelId="{4B8B6C84-5ED3-4C5F-87D9-3FDE7B0A6309}" type="presParOf" srcId="{D3575843-5B1B-4BD1-81DB-EA440B40FC91}" destId="{93CCF00A-6EA7-491D-9C5A-8CB03DF06532}" srcOrd="1" destOrd="0" presId="urn:microsoft.com/office/officeart/2005/8/layout/StepDownProcess"/>
    <dgm:cxn modelId="{31972F63-CE03-4BDD-BEF5-7AFE8B429DA6}" type="presParOf" srcId="{D3575843-5B1B-4BD1-81DB-EA440B40FC91}" destId="{0358D879-1032-4BD7-A661-F49CEA44B251}" srcOrd="2" destOrd="0" presId="urn:microsoft.com/office/officeart/2005/8/layout/StepDownProcess"/>
    <dgm:cxn modelId="{2F528A60-10A3-4491-A98C-AF5B93E00AAF}" type="presParOf" srcId="{649644C4-E632-4156-82C8-0D8B08A51313}" destId="{F586E841-E573-4CC3-80A8-217FE3D56D74}" srcOrd="5" destOrd="0" presId="urn:microsoft.com/office/officeart/2005/8/layout/StepDownProcess"/>
    <dgm:cxn modelId="{A7ABAF90-BF98-4DD0-937E-B3331DE5EBC2}" type="presParOf" srcId="{649644C4-E632-4156-82C8-0D8B08A51313}" destId="{802330BA-85F7-4E1B-9883-23D9C208775F}" srcOrd="6" destOrd="0" presId="urn:microsoft.com/office/officeart/2005/8/layout/StepDownProcess"/>
    <dgm:cxn modelId="{579CB673-7236-4F47-892B-6B6B06078BCA}" type="presParOf" srcId="{802330BA-85F7-4E1B-9883-23D9C208775F}" destId="{278E65C3-176A-417F-93F3-90D9145F49A9}" srcOrd="0" destOrd="0" presId="urn:microsoft.com/office/officeart/2005/8/layout/StepDownProcess"/>
    <dgm:cxn modelId="{6EF63BEC-77C9-43F9-87F7-7A971A4D1756}" type="presParOf" srcId="{802330BA-85F7-4E1B-9883-23D9C208775F}" destId="{211BA43D-9EDF-4362-BB1B-BBF71856F012}" srcOrd="1" destOrd="0" presId="urn:microsoft.com/office/officeart/2005/8/layout/StepDownProcess"/>
    <dgm:cxn modelId="{B3A9B4B3-6510-46BE-99EB-E8ABAB332795}" type="presParOf" srcId="{802330BA-85F7-4E1B-9883-23D9C208775F}" destId="{BF76F006-1999-49D0-8B64-BC04A4EB98F9}" srcOrd="2" destOrd="0" presId="urn:microsoft.com/office/officeart/2005/8/layout/StepDownProcess"/>
    <dgm:cxn modelId="{131B4050-F8E2-4BEC-81A4-D4B5E3220C51}" type="presParOf" srcId="{649644C4-E632-4156-82C8-0D8B08A51313}" destId="{C5772AC8-D06A-4D0B-9B5C-39267F1C7255}" srcOrd="7" destOrd="0" presId="urn:microsoft.com/office/officeart/2005/8/layout/StepDownProcess"/>
    <dgm:cxn modelId="{DDD21829-51F8-493E-9130-BD8D235311B9}" type="presParOf" srcId="{649644C4-E632-4156-82C8-0D8B08A51313}" destId="{3C627EB2-5BD5-4939-88EF-0A7D6028A8BA}" srcOrd="8" destOrd="0" presId="urn:microsoft.com/office/officeart/2005/8/layout/StepDownProcess"/>
    <dgm:cxn modelId="{CBFB0A8A-6053-4663-A4FF-8695012274D1}" type="presParOf" srcId="{3C627EB2-5BD5-4939-88EF-0A7D6028A8BA}" destId="{4C1B5CE1-C5A7-4152-B979-F3D8D2FDBA1B}" srcOrd="0" destOrd="0" presId="urn:microsoft.com/office/officeart/2005/8/layout/StepDownProcess"/>
    <dgm:cxn modelId="{2E9A3013-B3FC-4D18-8D19-D9E85237B9E6}" type="presParOf" srcId="{3C627EB2-5BD5-4939-88EF-0A7D6028A8BA}" destId="{11BC058E-2120-4C07-B1BB-00C3F1225D4D}" srcOrd="1" destOrd="0" presId="urn:microsoft.com/office/officeart/2005/8/layout/StepDownProcess"/>
    <dgm:cxn modelId="{C5A9DC0B-35A9-46B1-8155-77054A7B65FB}" type="presParOf" srcId="{3C627EB2-5BD5-4939-88EF-0A7D6028A8BA}" destId="{1CC08F94-7B9C-4392-89CC-7583DD0EC0FC}" srcOrd="2" destOrd="0" presId="urn:microsoft.com/office/officeart/2005/8/layout/StepDownProcess"/>
    <dgm:cxn modelId="{8D69A629-3A8C-4DDC-8CC8-6551A0E8EFC2}" type="presParOf" srcId="{649644C4-E632-4156-82C8-0D8B08A51313}" destId="{D7E5E7A9-E7C2-4BC4-8629-85BB1C230BDA}" srcOrd="9" destOrd="0" presId="urn:microsoft.com/office/officeart/2005/8/layout/StepDownProcess"/>
    <dgm:cxn modelId="{4FEF1BBC-B5F4-4001-A2F4-F251B521B93B}" type="presParOf" srcId="{649644C4-E632-4156-82C8-0D8B08A51313}" destId="{525F3D10-01B6-43B9-9954-1FE57EC1AF0C}" srcOrd="10" destOrd="0" presId="urn:microsoft.com/office/officeart/2005/8/layout/StepDownProcess"/>
    <dgm:cxn modelId="{21549D75-45E0-4716-90E2-64C2F39E8780}" type="presParOf" srcId="{525F3D10-01B6-43B9-9954-1FE57EC1AF0C}" destId="{10413E65-5A0E-4FBD-80E0-FE0106AA20D9}" srcOrd="0" destOrd="0" presId="urn:microsoft.com/office/officeart/2005/8/layout/StepDownProcess"/>
    <dgm:cxn modelId="{1DADD728-21F2-4775-8797-E0F89D1FEDFF}" type="presParOf" srcId="{525F3D10-01B6-43B9-9954-1FE57EC1AF0C}" destId="{A4EB3EA5-675B-4FD5-87D0-D9B9B68120F8}"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DC6F6-608E-45C6-8BB1-BAC3BEA5A73F}">
      <dsp:nvSpPr>
        <dsp:cNvPr id="0" name=""/>
        <dsp:cNvSpPr/>
      </dsp:nvSpPr>
      <dsp:spPr>
        <a:xfrm rot="5400000">
          <a:off x="146655" y="476108"/>
          <a:ext cx="410566" cy="467415"/>
        </a:xfrm>
        <a:prstGeom prst="bentUpArrow">
          <a:avLst>
            <a:gd name="adj1" fmla="val 32840"/>
            <a:gd name="adj2" fmla="val 25000"/>
            <a:gd name="adj3" fmla="val 35780"/>
          </a:avLst>
        </a:prstGeom>
        <a:solidFill>
          <a:schemeClr val="accent3">
            <a:tint val="4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550C26-DCAF-4E18-87A1-81F77E09B304}">
      <dsp:nvSpPr>
        <dsp:cNvPr id="0" name=""/>
        <dsp:cNvSpPr/>
      </dsp:nvSpPr>
      <dsp:spPr>
        <a:xfrm>
          <a:off x="0" y="9104"/>
          <a:ext cx="2357474" cy="483784"/>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nsolas" panose="020B0609020204030204" pitchFamily="49" charset="0"/>
              <a:cs typeface="Consolas" panose="020B0609020204030204" pitchFamily="49" charset="0"/>
            </a:rPr>
            <a:t>kernel32.CreateFileA</a:t>
          </a:r>
        </a:p>
      </dsp:txBody>
      <dsp:txXfrm>
        <a:off x="23621" y="32725"/>
        <a:ext cx="2310232" cy="436542"/>
      </dsp:txXfrm>
    </dsp:sp>
    <dsp:sp modelId="{DA5F8976-2634-4988-8044-245E35BBCB28}">
      <dsp:nvSpPr>
        <dsp:cNvPr id="0" name=""/>
        <dsp:cNvSpPr/>
      </dsp:nvSpPr>
      <dsp:spPr>
        <a:xfrm>
          <a:off x="1776488" y="153027"/>
          <a:ext cx="502678" cy="391016"/>
        </a:xfrm>
        <a:prstGeom prst="rect">
          <a:avLst/>
        </a:prstGeom>
        <a:noFill/>
        <a:ln>
          <a:noFill/>
        </a:ln>
        <a:effectLst/>
      </dsp:spPr>
      <dsp:style>
        <a:lnRef idx="0">
          <a:scrgbClr r="0" g="0" b="0"/>
        </a:lnRef>
        <a:fillRef idx="0">
          <a:scrgbClr r="0" g="0" b="0"/>
        </a:fillRef>
        <a:effectRef idx="0">
          <a:scrgbClr r="0" g="0" b="0"/>
        </a:effectRef>
        <a:fontRef idx="minor"/>
      </dsp:style>
    </dsp:sp>
    <dsp:sp modelId="{0AC83356-C079-4E81-A85E-B7F2784BBD3B}">
      <dsp:nvSpPr>
        <dsp:cNvPr id="0" name=""/>
        <dsp:cNvSpPr/>
      </dsp:nvSpPr>
      <dsp:spPr>
        <a:xfrm rot="5400000">
          <a:off x="840115" y="1019558"/>
          <a:ext cx="410566" cy="467415"/>
        </a:xfrm>
        <a:prstGeom prst="bentUpArrow">
          <a:avLst>
            <a:gd name="adj1" fmla="val 32840"/>
            <a:gd name="adj2" fmla="val 25000"/>
            <a:gd name="adj3" fmla="val 35780"/>
          </a:avLst>
        </a:prstGeom>
        <a:solidFill>
          <a:schemeClr val="accent3">
            <a:tint val="4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BDB26C5-CB91-4CC4-9DFA-E27E1F17BBA3}">
      <dsp:nvSpPr>
        <dsp:cNvPr id="0" name=""/>
        <dsp:cNvSpPr/>
      </dsp:nvSpPr>
      <dsp:spPr>
        <a:xfrm>
          <a:off x="598437" y="559375"/>
          <a:ext cx="2357474" cy="483784"/>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nsolas" panose="020B0609020204030204" pitchFamily="49" charset="0"/>
              <a:cs typeface="Consolas" panose="020B0609020204030204" pitchFamily="49" charset="0"/>
            </a:rPr>
            <a:t>KernelBase.CreateFileA</a:t>
          </a:r>
        </a:p>
      </dsp:txBody>
      <dsp:txXfrm>
        <a:off x="622058" y="582996"/>
        <a:ext cx="2310232" cy="436542"/>
      </dsp:txXfrm>
    </dsp:sp>
    <dsp:sp modelId="{3CC2B22B-D1D6-4EAC-8F7D-605229FF61D6}">
      <dsp:nvSpPr>
        <dsp:cNvPr id="0" name=""/>
        <dsp:cNvSpPr/>
      </dsp:nvSpPr>
      <dsp:spPr>
        <a:xfrm>
          <a:off x="2908076" y="696477"/>
          <a:ext cx="502678" cy="391016"/>
        </a:xfrm>
        <a:prstGeom prst="rect">
          <a:avLst/>
        </a:prstGeom>
        <a:noFill/>
        <a:ln>
          <a:noFill/>
        </a:ln>
        <a:effectLst/>
      </dsp:spPr>
      <dsp:style>
        <a:lnRef idx="0">
          <a:scrgbClr r="0" g="0" b="0"/>
        </a:lnRef>
        <a:fillRef idx="0">
          <a:scrgbClr r="0" g="0" b="0"/>
        </a:fillRef>
        <a:effectRef idx="0">
          <a:scrgbClr r="0" g="0" b="0"/>
        </a:effectRef>
        <a:fontRef idx="minor"/>
      </dsp:style>
    </dsp:sp>
    <dsp:sp modelId="{F4C7CF56-55E3-4BAD-905A-C2CF6B752434}">
      <dsp:nvSpPr>
        <dsp:cNvPr id="0" name=""/>
        <dsp:cNvSpPr/>
      </dsp:nvSpPr>
      <dsp:spPr>
        <a:xfrm rot="5400000">
          <a:off x="1481566" y="1578170"/>
          <a:ext cx="410566" cy="467415"/>
        </a:xfrm>
        <a:prstGeom prst="bentUpArrow">
          <a:avLst>
            <a:gd name="adj1" fmla="val 32840"/>
            <a:gd name="adj2" fmla="val 25000"/>
            <a:gd name="adj3" fmla="val 35780"/>
          </a:avLst>
        </a:prstGeom>
        <a:solidFill>
          <a:schemeClr val="accent3">
            <a:tint val="4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93CCF00A-6EA7-491D-9C5A-8CB03DF06532}">
      <dsp:nvSpPr>
        <dsp:cNvPr id="0" name=""/>
        <dsp:cNvSpPr/>
      </dsp:nvSpPr>
      <dsp:spPr>
        <a:xfrm>
          <a:off x="1277354" y="1117987"/>
          <a:ext cx="2357474" cy="483784"/>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nsolas" panose="020B0609020204030204" pitchFamily="49" charset="0"/>
              <a:cs typeface="Consolas" panose="020B0609020204030204" pitchFamily="49" charset="0"/>
            </a:rPr>
            <a:t>KernelBase.CreateFileW</a:t>
          </a:r>
        </a:p>
      </dsp:txBody>
      <dsp:txXfrm>
        <a:off x="1300975" y="1141608"/>
        <a:ext cx="2310232" cy="436542"/>
      </dsp:txXfrm>
    </dsp:sp>
    <dsp:sp modelId="{0358D879-1032-4BD7-A661-F49CEA44B251}">
      <dsp:nvSpPr>
        <dsp:cNvPr id="0" name=""/>
        <dsp:cNvSpPr/>
      </dsp:nvSpPr>
      <dsp:spPr>
        <a:xfrm>
          <a:off x="4039664" y="1239926"/>
          <a:ext cx="502678" cy="391016"/>
        </a:xfrm>
        <a:prstGeom prst="rect">
          <a:avLst/>
        </a:prstGeom>
        <a:noFill/>
        <a:ln>
          <a:noFill/>
        </a:ln>
        <a:effectLst/>
      </dsp:spPr>
      <dsp:style>
        <a:lnRef idx="0">
          <a:scrgbClr r="0" g="0" b="0"/>
        </a:lnRef>
        <a:fillRef idx="0">
          <a:scrgbClr r="0" g="0" b="0"/>
        </a:fillRef>
        <a:effectRef idx="0">
          <a:scrgbClr r="0" g="0" b="0"/>
        </a:effectRef>
        <a:fontRef idx="minor"/>
      </dsp:style>
    </dsp:sp>
    <dsp:sp modelId="{278E65C3-176A-417F-93F3-90D9145F49A9}">
      <dsp:nvSpPr>
        <dsp:cNvPr id="0" name=""/>
        <dsp:cNvSpPr/>
      </dsp:nvSpPr>
      <dsp:spPr>
        <a:xfrm rot="5400000">
          <a:off x="2238040" y="2124358"/>
          <a:ext cx="410566" cy="467415"/>
        </a:xfrm>
        <a:prstGeom prst="bentUpArrow">
          <a:avLst>
            <a:gd name="adj1" fmla="val 32840"/>
            <a:gd name="adj2" fmla="val 25000"/>
            <a:gd name="adj3" fmla="val 35780"/>
          </a:avLst>
        </a:prstGeom>
        <a:solidFill>
          <a:schemeClr val="accent3">
            <a:tint val="4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11BA43D-9EDF-4362-BB1B-BBF71856F012}">
      <dsp:nvSpPr>
        <dsp:cNvPr id="0" name=""/>
        <dsp:cNvSpPr/>
      </dsp:nvSpPr>
      <dsp:spPr>
        <a:xfrm>
          <a:off x="1944086" y="1661436"/>
          <a:ext cx="2749489" cy="483784"/>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nsolas" panose="020B0609020204030204" pitchFamily="49" charset="0"/>
              <a:cs typeface="Consolas" panose="020B0609020204030204" pitchFamily="49" charset="0"/>
            </a:rPr>
            <a:t>KernelBase.CreateFileInternal</a:t>
          </a:r>
        </a:p>
      </dsp:txBody>
      <dsp:txXfrm>
        <a:off x="1967707" y="1685057"/>
        <a:ext cx="2702247" cy="436542"/>
      </dsp:txXfrm>
    </dsp:sp>
    <dsp:sp modelId="{BF76F006-1999-49D0-8B64-BC04A4EB98F9}">
      <dsp:nvSpPr>
        <dsp:cNvPr id="0" name=""/>
        <dsp:cNvSpPr/>
      </dsp:nvSpPr>
      <dsp:spPr>
        <a:xfrm>
          <a:off x="5367259" y="1783376"/>
          <a:ext cx="502678" cy="391016"/>
        </a:xfrm>
        <a:prstGeom prst="rect">
          <a:avLst/>
        </a:prstGeom>
        <a:noFill/>
        <a:ln>
          <a:noFill/>
        </a:ln>
        <a:effectLst/>
      </dsp:spPr>
      <dsp:style>
        <a:lnRef idx="0">
          <a:scrgbClr r="0" g="0" b="0"/>
        </a:lnRef>
        <a:fillRef idx="0">
          <a:scrgbClr r="0" g="0" b="0"/>
        </a:fillRef>
        <a:effectRef idx="0">
          <a:scrgbClr r="0" g="0" b="0"/>
        </a:effectRef>
        <a:fontRef idx="minor"/>
      </dsp:style>
    </dsp:sp>
    <dsp:sp modelId="{4C1B5CE1-C5A7-4152-B979-F3D8D2FDBA1B}">
      <dsp:nvSpPr>
        <dsp:cNvPr id="0" name=""/>
        <dsp:cNvSpPr/>
      </dsp:nvSpPr>
      <dsp:spPr>
        <a:xfrm rot="5400000">
          <a:off x="2915177" y="2671142"/>
          <a:ext cx="410566" cy="467415"/>
        </a:xfrm>
        <a:prstGeom prst="bentUpArrow">
          <a:avLst>
            <a:gd name="adj1" fmla="val 32840"/>
            <a:gd name="adj2" fmla="val 25000"/>
            <a:gd name="adj3" fmla="val 35780"/>
          </a:avLst>
        </a:prstGeom>
        <a:solidFill>
          <a:schemeClr val="accent3">
            <a:tint val="4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1BC058E-2120-4C07-B1BB-00C3F1225D4D}">
      <dsp:nvSpPr>
        <dsp:cNvPr id="0" name=""/>
        <dsp:cNvSpPr/>
      </dsp:nvSpPr>
      <dsp:spPr>
        <a:xfrm>
          <a:off x="2679395" y="2204886"/>
          <a:ext cx="2357474" cy="483784"/>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nsolas" panose="020B0609020204030204" pitchFamily="49" charset="0"/>
              <a:cs typeface="Consolas" panose="020B0609020204030204" pitchFamily="49" charset="0"/>
            </a:rPr>
            <a:t>ntdll.NtCreateFile</a:t>
          </a:r>
        </a:p>
      </dsp:txBody>
      <dsp:txXfrm>
        <a:off x="2703016" y="2228507"/>
        <a:ext cx="2310232" cy="436542"/>
      </dsp:txXfrm>
    </dsp:sp>
    <dsp:sp modelId="{1CC08F94-7B9C-4392-89CC-7583DD0EC0FC}">
      <dsp:nvSpPr>
        <dsp:cNvPr id="0" name=""/>
        <dsp:cNvSpPr/>
      </dsp:nvSpPr>
      <dsp:spPr>
        <a:xfrm>
          <a:off x="6302840" y="2326826"/>
          <a:ext cx="502678" cy="391016"/>
        </a:xfrm>
        <a:prstGeom prst="rect">
          <a:avLst/>
        </a:prstGeom>
        <a:noFill/>
        <a:ln>
          <a:noFill/>
        </a:ln>
        <a:effectLst/>
      </dsp:spPr>
      <dsp:style>
        <a:lnRef idx="0">
          <a:scrgbClr r="0" g="0" b="0"/>
        </a:lnRef>
        <a:fillRef idx="0">
          <a:scrgbClr r="0" g="0" b="0"/>
        </a:fillRef>
        <a:effectRef idx="0">
          <a:scrgbClr r="0" g="0" b="0"/>
        </a:effectRef>
        <a:fontRef idx="minor"/>
      </dsp:style>
    </dsp:sp>
    <dsp:sp modelId="{10413E65-5A0E-4FBD-80E0-FE0106AA20D9}">
      <dsp:nvSpPr>
        <dsp:cNvPr id="0" name=""/>
        <dsp:cNvSpPr/>
      </dsp:nvSpPr>
      <dsp:spPr>
        <a:xfrm>
          <a:off x="3361512" y="2776884"/>
          <a:ext cx="2357474" cy="483784"/>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nsolas" panose="020B0609020204030204" pitchFamily="49" charset="0"/>
              <a:cs typeface="Consolas" panose="020B0609020204030204" pitchFamily="49" charset="0"/>
            </a:rPr>
            <a:t>SYSCALL/SYSENTER</a:t>
          </a:r>
        </a:p>
      </dsp:txBody>
      <dsp:txXfrm>
        <a:off x="3385133" y="2800505"/>
        <a:ext cx="2310232" cy="436542"/>
      </dsp:txXfrm>
    </dsp:sp>
    <dsp:sp modelId="{A4EB3EA5-675B-4FD5-87D0-D9B9B68120F8}">
      <dsp:nvSpPr>
        <dsp:cNvPr id="0" name=""/>
        <dsp:cNvSpPr/>
      </dsp:nvSpPr>
      <dsp:spPr>
        <a:xfrm>
          <a:off x="5823538" y="2817395"/>
          <a:ext cx="1783243" cy="391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Transition to kernel mode</a:t>
          </a:r>
        </a:p>
      </dsp:txBody>
      <dsp:txXfrm>
        <a:off x="5823538" y="2817395"/>
        <a:ext cx="1783243" cy="39101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FB9CF8-D14C-A145-9E8E-9771E782BD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C52D04-8DEE-8D4D-A0B1-D36372138D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35AC86-111D-A54E-A6FF-C8F76E038002}" type="datetimeFigureOut">
              <a:rPr lang="en-US" smtClean="0"/>
              <a:t>5/2/2019</a:t>
            </a:fld>
            <a:endParaRPr lang="en-US"/>
          </a:p>
        </p:txBody>
      </p:sp>
      <p:sp>
        <p:nvSpPr>
          <p:cNvPr id="4" name="Footer Placeholder 3">
            <a:extLst>
              <a:ext uri="{FF2B5EF4-FFF2-40B4-BE49-F238E27FC236}">
                <a16:creationId xmlns:a16="http://schemas.microsoft.com/office/drawing/2014/main" id="{B6545B6F-0EEA-4D45-87C9-DFE0CC89FA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1970BC1-F065-AB42-9EB9-9CA8119870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F6E147-5122-F943-AFCB-A8940D9C2222}" type="slidenum">
              <a:rPr lang="en-US" smtClean="0"/>
              <a:t>‹#›</a:t>
            </a:fld>
            <a:endParaRPr lang="en-US"/>
          </a:p>
        </p:txBody>
      </p:sp>
    </p:spTree>
    <p:extLst>
      <p:ext uri="{BB962C8B-B14F-4D97-AF65-F5344CB8AC3E}">
        <p14:creationId xmlns:p14="http://schemas.microsoft.com/office/powerpoint/2010/main" val="7900071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958744-BA1B-384F-81E2-BECB3521B704}" type="datetimeFigureOut">
              <a:rPr lang="en-US" smtClean="0"/>
              <a:t>5/2/2019</a:t>
            </a:fld>
            <a:endParaRPr lang="en-US"/>
          </a:p>
        </p:txBody>
      </p:sp>
      <p:sp>
        <p:nvSpPr>
          <p:cNvPr id="4" name="Slide Image Placeholder 3"/>
          <p:cNvSpPr>
            <a:spLocks noGrp="1" noRot="1" noChangeAspect="1"/>
          </p:cNvSpPr>
          <p:nvPr>
            <p:ph type="sldImg" idx="2"/>
          </p:nvPr>
        </p:nvSpPr>
        <p:spPr>
          <a:xfrm>
            <a:off x="688975" y="1143000"/>
            <a:ext cx="548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496E9-3784-034B-A5AF-EC881C4DADF8}" type="slidenum">
              <a:rPr lang="en-US" smtClean="0"/>
              <a:t>‹#›</a:t>
            </a:fld>
            <a:endParaRPr lang="en-US"/>
          </a:p>
        </p:txBody>
      </p:sp>
    </p:spTree>
    <p:extLst>
      <p:ext uri="{BB962C8B-B14F-4D97-AF65-F5344CB8AC3E}">
        <p14:creationId xmlns:p14="http://schemas.microsoft.com/office/powerpoint/2010/main" val="412872313"/>
      </p:ext>
    </p:extLst>
  </p:cSld>
  <p:clrMap bg1="lt1" tx1="dk1" bg2="lt2" tx2="dk2" accent1="accent1" accent2="accent2" accent3="accent3" accent4="accent4" accent5="accent5" accent6="accent6" hlink="hlink" folHlink="folHlink"/>
  <p:notesStyle>
    <a:lvl1pPr marL="0" algn="l" defTabSz="685983" rtl="0" eaLnBrk="1" latinLnBrk="0" hangingPunct="1">
      <a:defRPr sz="900" kern="1200">
        <a:solidFill>
          <a:schemeClr val="tx1"/>
        </a:solidFill>
        <a:latin typeface="+mn-lt"/>
        <a:ea typeface="+mn-ea"/>
        <a:cs typeface="+mn-cs"/>
      </a:defRPr>
    </a:lvl1pPr>
    <a:lvl2pPr marL="342991" algn="l" defTabSz="685983" rtl="0" eaLnBrk="1" latinLnBrk="0" hangingPunct="1">
      <a:defRPr sz="900" kern="1200">
        <a:solidFill>
          <a:schemeClr val="tx1"/>
        </a:solidFill>
        <a:latin typeface="+mn-lt"/>
        <a:ea typeface="+mn-ea"/>
        <a:cs typeface="+mn-cs"/>
      </a:defRPr>
    </a:lvl2pPr>
    <a:lvl3pPr marL="685983" algn="l" defTabSz="685983" rtl="0" eaLnBrk="1" latinLnBrk="0" hangingPunct="1">
      <a:defRPr sz="900" kern="1200">
        <a:solidFill>
          <a:schemeClr val="tx1"/>
        </a:solidFill>
        <a:latin typeface="+mn-lt"/>
        <a:ea typeface="+mn-ea"/>
        <a:cs typeface="+mn-cs"/>
      </a:defRPr>
    </a:lvl3pPr>
    <a:lvl4pPr marL="1028974" algn="l" defTabSz="685983" rtl="0" eaLnBrk="1" latinLnBrk="0" hangingPunct="1">
      <a:defRPr sz="900" kern="1200">
        <a:solidFill>
          <a:schemeClr val="tx1"/>
        </a:solidFill>
        <a:latin typeface="+mn-lt"/>
        <a:ea typeface="+mn-ea"/>
        <a:cs typeface="+mn-cs"/>
      </a:defRPr>
    </a:lvl4pPr>
    <a:lvl5pPr marL="1371966" algn="l" defTabSz="685983" rtl="0" eaLnBrk="1" latinLnBrk="0" hangingPunct="1">
      <a:defRPr sz="900" kern="1200">
        <a:solidFill>
          <a:schemeClr val="tx1"/>
        </a:solidFill>
        <a:latin typeface="+mn-lt"/>
        <a:ea typeface="+mn-ea"/>
        <a:cs typeface="+mn-cs"/>
      </a:defRPr>
    </a:lvl5pPr>
    <a:lvl6pPr marL="1714957" algn="l" defTabSz="685983" rtl="0" eaLnBrk="1" latinLnBrk="0" hangingPunct="1">
      <a:defRPr sz="900" kern="1200">
        <a:solidFill>
          <a:schemeClr val="tx1"/>
        </a:solidFill>
        <a:latin typeface="+mn-lt"/>
        <a:ea typeface="+mn-ea"/>
        <a:cs typeface="+mn-cs"/>
      </a:defRPr>
    </a:lvl6pPr>
    <a:lvl7pPr marL="2057949" algn="l" defTabSz="685983" rtl="0" eaLnBrk="1" latinLnBrk="0" hangingPunct="1">
      <a:defRPr sz="900" kern="1200">
        <a:solidFill>
          <a:schemeClr val="tx1"/>
        </a:solidFill>
        <a:latin typeface="+mn-lt"/>
        <a:ea typeface="+mn-ea"/>
        <a:cs typeface="+mn-cs"/>
      </a:defRPr>
    </a:lvl7pPr>
    <a:lvl8pPr marL="2400940" algn="l" defTabSz="685983" rtl="0" eaLnBrk="1" latinLnBrk="0" hangingPunct="1">
      <a:defRPr sz="900" kern="1200">
        <a:solidFill>
          <a:schemeClr val="tx1"/>
        </a:solidFill>
        <a:latin typeface="+mn-lt"/>
        <a:ea typeface="+mn-ea"/>
        <a:cs typeface="+mn-cs"/>
      </a:defRPr>
    </a:lvl8pPr>
    <a:lvl9pPr marL="2743932" algn="l" defTabSz="6859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Unique post-exploitation issues -&gt; will talk about later</a:t>
            </a:r>
          </a:p>
        </p:txBody>
      </p:sp>
      <p:sp>
        <p:nvSpPr>
          <p:cNvPr id="4" name="Slide Number Placeholder 3"/>
          <p:cNvSpPr>
            <a:spLocks noGrp="1"/>
          </p:cNvSpPr>
          <p:nvPr>
            <p:ph type="sldNum" sz="quarter" idx="5"/>
          </p:nvPr>
        </p:nvSpPr>
        <p:spPr/>
        <p:txBody>
          <a:bodyPr/>
          <a:lstStyle/>
          <a:p>
            <a:fld id="{4D2496E9-3784-034B-A5AF-EC881C4DADF8}" type="slidenum">
              <a:rPr lang="en-US" smtClean="0"/>
              <a:t>6</a:t>
            </a:fld>
            <a:endParaRPr lang="en-US"/>
          </a:p>
        </p:txBody>
      </p:sp>
    </p:spTree>
    <p:extLst>
      <p:ext uri="{BB962C8B-B14F-4D97-AF65-F5344CB8AC3E}">
        <p14:creationId xmlns:p14="http://schemas.microsoft.com/office/powerpoint/2010/main" val="226039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35B0C-9A84-4606-94E1-9AB85B863CC1}" type="slidenum">
              <a:rPr lang="en-US" smtClean="0"/>
              <a:t>17</a:t>
            </a:fld>
            <a:endParaRPr lang="en-US" dirty="0"/>
          </a:p>
        </p:txBody>
      </p:sp>
    </p:spTree>
    <p:extLst>
      <p:ext uri="{BB962C8B-B14F-4D97-AF65-F5344CB8AC3E}">
        <p14:creationId xmlns:p14="http://schemas.microsoft.com/office/powerpoint/2010/main" val="367543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 sets the proper syscall handler(s) early in the boot process</a:t>
            </a:r>
          </a:p>
          <a:p>
            <a:endParaRPr lang="en-US" dirty="0"/>
          </a:p>
          <a:p>
            <a:pPr marL="0" marR="0" lvl="0" indent="0" algn="l" defTabSz="685983" rtl="0" eaLnBrk="1" fontAlgn="auto" latinLnBrk="0" hangingPunct="1">
              <a:lnSpc>
                <a:spcPct val="100000"/>
              </a:lnSpc>
              <a:spcBef>
                <a:spcPts val="0"/>
              </a:spcBef>
              <a:spcAft>
                <a:spcPts val="0"/>
              </a:spcAft>
              <a:buClrTx/>
              <a:buSzTx/>
              <a:buFontTx/>
              <a:buNone/>
              <a:tabLst/>
              <a:defRPr/>
            </a:pPr>
            <a:r>
              <a:rPr lang="en-US" dirty="0"/>
              <a:t>These MSRs were used by rootkits in the days of yore to modify system behavior</a:t>
            </a:r>
          </a:p>
          <a:p>
            <a:endParaRPr lang="en-US" dirty="0"/>
          </a:p>
          <a:p>
            <a:r>
              <a:rPr lang="en-US" dirty="0"/>
              <a:t>PatchGuard</a:t>
            </a:r>
          </a:p>
        </p:txBody>
      </p:sp>
      <p:sp>
        <p:nvSpPr>
          <p:cNvPr id="4" name="Slide Number Placeholder 3"/>
          <p:cNvSpPr>
            <a:spLocks noGrp="1"/>
          </p:cNvSpPr>
          <p:nvPr>
            <p:ph type="sldNum" sz="quarter" idx="5"/>
          </p:nvPr>
        </p:nvSpPr>
        <p:spPr/>
        <p:txBody>
          <a:bodyPr/>
          <a:lstStyle/>
          <a:p>
            <a:fld id="{EF11284C-6520-4DEC-A684-497428F50254}" type="slidenum">
              <a:rPr lang="en-US" smtClean="0"/>
              <a:t>18</a:t>
            </a:fld>
            <a:endParaRPr lang="en-US"/>
          </a:p>
        </p:txBody>
      </p:sp>
    </p:spTree>
    <p:extLst>
      <p:ext uri="{BB962C8B-B14F-4D97-AF65-F5344CB8AC3E}">
        <p14:creationId xmlns:p14="http://schemas.microsoft.com/office/powerpoint/2010/main" val="2987351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default transition. Other MSRs used on other CPUs/for compatibility or legacy modes</a:t>
            </a:r>
          </a:p>
        </p:txBody>
      </p:sp>
      <p:sp>
        <p:nvSpPr>
          <p:cNvPr id="4" name="Slide Number Placeholder 3"/>
          <p:cNvSpPr>
            <a:spLocks noGrp="1"/>
          </p:cNvSpPr>
          <p:nvPr>
            <p:ph type="sldNum" sz="quarter" idx="5"/>
          </p:nvPr>
        </p:nvSpPr>
        <p:spPr/>
        <p:txBody>
          <a:bodyPr/>
          <a:lstStyle/>
          <a:p>
            <a:fld id="{EF11284C-6520-4DEC-A684-497428F50254}" type="slidenum">
              <a:rPr lang="en-US" smtClean="0"/>
              <a:t>19</a:t>
            </a:fld>
            <a:endParaRPr lang="en-US"/>
          </a:p>
        </p:txBody>
      </p:sp>
    </p:spTree>
    <p:extLst>
      <p:ext uri="{BB962C8B-B14F-4D97-AF65-F5344CB8AC3E}">
        <p14:creationId xmlns:p14="http://schemas.microsoft.com/office/powerpoint/2010/main" val="3973824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20</a:t>
            </a:fld>
            <a:endParaRPr lang="en-US"/>
          </a:p>
        </p:txBody>
      </p:sp>
    </p:spTree>
    <p:extLst>
      <p:ext uri="{BB962C8B-B14F-4D97-AF65-F5344CB8AC3E}">
        <p14:creationId xmlns:p14="http://schemas.microsoft.com/office/powerpoint/2010/main" val="657934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100s of millions of boxes in terms of exposure – GPU-Z alone was ~50 million downloads. PC Doctor was default-installed on Dell systems and is still linked to HP Support for a long time</a:t>
            </a:r>
          </a:p>
          <a:p>
            <a:endParaRPr lang="en-US" dirty="0"/>
          </a:p>
          <a:p>
            <a:r>
              <a:rPr lang="en-US" dirty="0"/>
              <a:t>2 drivers were filtering the 32-bit </a:t>
            </a:r>
            <a:r>
              <a:rPr lang="en-US" dirty="0" err="1"/>
              <a:t>syscalls</a:t>
            </a:r>
            <a:endParaRPr lang="en-US" dirty="0"/>
          </a:p>
          <a:p>
            <a:r>
              <a:rPr lang="en-US" dirty="0"/>
              <a:t>1 driver filtered all of them, but had another bug in it so it didn’t matter</a:t>
            </a:r>
          </a:p>
        </p:txBody>
      </p:sp>
      <p:sp>
        <p:nvSpPr>
          <p:cNvPr id="4" name="Slide Number Placeholder 3"/>
          <p:cNvSpPr>
            <a:spLocks noGrp="1"/>
          </p:cNvSpPr>
          <p:nvPr>
            <p:ph type="sldNum" sz="quarter" idx="5"/>
          </p:nvPr>
        </p:nvSpPr>
        <p:spPr/>
        <p:txBody>
          <a:bodyPr/>
          <a:lstStyle/>
          <a:p>
            <a:fld id="{EF11284C-6520-4DEC-A684-497428F50254}" type="slidenum">
              <a:rPr lang="en-US" smtClean="0"/>
              <a:t>24</a:t>
            </a:fld>
            <a:endParaRPr lang="en-US"/>
          </a:p>
        </p:txBody>
      </p:sp>
    </p:spTree>
    <p:extLst>
      <p:ext uri="{BB962C8B-B14F-4D97-AF65-F5344CB8AC3E}">
        <p14:creationId xmlns:p14="http://schemas.microsoft.com/office/powerpoint/2010/main" val="252228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Sandra driver was a driver which we originally wanted to report but was dropped during the Kaspersky report</a:t>
            </a:r>
          </a:p>
          <a:p>
            <a:endParaRPr lang="en-US" dirty="0"/>
          </a:p>
          <a:p>
            <a:r>
              <a:rPr lang="en-US" dirty="0"/>
              <a:t>Administrator access can technical do anything, but things like disabling DSE, installing a rootkit, </a:t>
            </a:r>
            <a:r>
              <a:rPr lang="en-US" dirty="0" err="1"/>
              <a:t>etc</a:t>
            </a:r>
            <a:r>
              <a:rPr lang="en-US" dirty="0"/>
              <a:t>, are done with visible effects on the target system. Just running an exploit has none of these</a:t>
            </a:r>
          </a:p>
          <a:p>
            <a:endParaRPr lang="en-US" dirty="0"/>
          </a:p>
          <a:p>
            <a:r>
              <a:rPr lang="en-US" dirty="0"/>
              <a:t>Could have a security product look for specific vulnerable files </a:t>
            </a:r>
          </a:p>
        </p:txBody>
      </p:sp>
      <p:sp>
        <p:nvSpPr>
          <p:cNvPr id="4" name="Slide Number Placeholder 3"/>
          <p:cNvSpPr>
            <a:spLocks noGrp="1"/>
          </p:cNvSpPr>
          <p:nvPr>
            <p:ph type="sldNum" sz="quarter" idx="5"/>
          </p:nvPr>
        </p:nvSpPr>
        <p:spPr/>
        <p:txBody>
          <a:bodyPr/>
          <a:lstStyle/>
          <a:p>
            <a:fld id="{EF11284C-6520-4DEC-A684-497428F50254}" type="slidenum">
              <a:rPr lang="en-US" smtClean="0"/>
              <a:t>25</a:t>
            </a:fld>
            <a:endParaRPr lang="en-US"/>
          </a:p>
        </p:txBody>
      </p:sp>
    </p:spTree>
    <p:extLst>
      <p:ext uri="{BB962C8B-B14F-4D97-AF65-F5344CB8AC3E}">
        <p14:creationId xmlns:p14="http://schemas.microsoft.com/office/powerpoint/2010/main" val="3563984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function pointer in the MSR is called </a:t>
            </a:r>
            <a:r>
              <a:rPr lang="en-US" i="1" dirty="0"/>
              <a:t>immediately</a:t>
            </a:r>
            <a:r>
              <a:rPr lang="en-US" i="0" dirty="0"/>
              <a:t> when a syscall instruction happens. The transition to kernel-mode has not been setup at all. This is different than, say, a vanilla buffer overflow in a device driver because the OS would have set up all the glue bits by then </a:t>
            </a:r>
          </a:p>
          <a:p>
            <a:endParaRPr lang="en-US" i="0" dirty="0"/>
          </a:p>
          <a:p>
            <a:r>
              <a:rPr lang="en-US" i="0" dirty="0"/>
              <a:t>Most RT </a:t>
            </a:r>
            <a:r>
              <a:rPr lang="en-US" i="0" dirty="0" err="1"/>
              <a:t>priv</a:t>
            </a:r>
            <a:r>
              <a:rPr lang="en-US" i="0" dirty="0"/>
              <a:t> </a:t>
            </a:r>
            <a:r>
              <a:rPr lang="en-US" i="0" dirty="0" err="1"/>
              <a:t>escs</a:t>
            </a:r>
            <a:r>
              <a:rPr lang="en-US" i="0" dirty="0"/>
              <a:t> only worry about grabbing tokens. This is fine but it also means that you can have an exploit that isn’t as stable but still works. Loading a driver involves doing a lot of stuff such as memory allocations and </a:t>
            </a:r>
            <a:r>
              <a:rPr lang="en-US" i="0" dirty="0" err="1"/>
              <a:t>etc</a:t>
            </a:r>
            <a:r>
              <a:rPr lang="en-US" i="0" dirty="0"/>
              <a:t> </a:t>
            </a:r>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27</a:t>
            </a:fld>
            <a:endParaRPr lang="en-US"/>
          </a:p>
        </p:txBody>
      </p:sp>
    </p:spTree>
    <p:extLst>
      <p:ext uri="{BB962C8B-B14F-4D97-AF65-F5344CB8AC3E}">
        <p14:creationId xmlns:p14="http://schemas.microsoft.com/office/powerpoint/2010/main" val="1746097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function pointer in the MSR is called </a:t>
            </a:r>
            <a:r>
              <a:rPr lang="en-US" i="1" dirty="0"/>
              <a:t>immediately</a:t>
            </a:r>
            <a:r>
              <a:rPr lang="en-US" i="0" dirty="0"/>
              <a:t> when a syscall instruction happens. The transition to kernel-mode has not been setup at all. This is different than, say, a vanilla buffer overflow in a device driver because the OS would have set up all the glue bits by then </a:t>
            </a:r>
          </a:p>
          <a:p>
            <a:endParaRPr lang="en-US" i="0" dirty="0"/>
          </a:p>
          <a:p>
            <a:r>
              <a:rPr lang="en-US" i="0" dirty="0"/>
              <a:t>Most RT </a:t>
            </a:r>
            <a:r>
              <a:rPr lang="en-US" i="0" dirty="0" err="1"/>
              <a:t>priv</a:t>
            </a:r>
            <a:r>
              <a:rPr lang="en-US" i="0" dirty="0"/>
              <a:t> </a:t>
            </a:r>
            <a:r>
              <a:rPr lang="en-US" i="0" dirty="0" err="1"/>
              <a:t>escs</a:t>
            </a:r>
            <a:r>
              <a:rPr lang="en-US" i="0" dirty="0"/>
              <a:t> only worry about grabbing tokens. This is fine but it also means that you can have an exploit that isn’t as stable but still works. Loading a driver involves doing a lot of stuff such as memory allocations and </a:t>
            </a:r>
            <a:r>
              <a:rPr lang="en-US" i="0" dirty="0" err="1"/>
              <a:t>etc</a:t>
            </a:r>
            <a:r>
              <a:rPr lang="en-US" i="0" dirty="0"/>
              <a:t> </a:t>
            </a:r>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28</a:t>
            </a:fld>
            <a:endParaRPr lang="en-US"/>
          </a:p>
        </p:txBody>
      </p:sp>
    </p:spTree>
    <p:extLst>
      <p:ext uri="{BB962C8B-B14F-4D97-AF65-F5344CB8AC3E}">
        <p14:creationId xmlns:p14="http://schemas.microsoft.com/office/powerpoint/2010/main" val="3723646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function pointer in the MSR is called </a:t>
            </a:r>
            <a:r>
              <a:rPr lang="en-US" i="1" dirty="0"/>
              <a:t>immediately</a:t>
            </a:r>
            <a:r>
              <a:rPr lang="en-US" i="0" dirty="0"/>
              <a:t> when a syscall instruction happens. The transition to kernel-mode has not been setup at all. This is different than, say, a vanilla buffer overflow in a device driver because the OS would have set up all the glue bits by then </a:t>
            </a:r>
          </a:p>
          <a:p>
            <a:endParaRPr lang="en-US" i="0" dirty="0"/>
          </a:p>
          <a:p>
            <a:r>
              <a:rPr lang="en-US" i="0" dirty="0"/>
              <a:t>Most RT </a:t>
            </a:r>
            <a:r>
              <a:rPr lang="en-US" i="0" dirty="0" err="1"/>
              <a:t>priv</a:t>
            </a:r>
            <a:r>
              <a:rPr lang="en-US" i="0" dirty="0"/>
              <a:t> </a:t>
            </a:r>
            <a:r>
              <a:rPr lang="en-US" i="0" dirty="0" err="1"/>
              <a:t>escs</a:t>
            </a:r>
            <a:r>
              <a:rPr lang="en-US" i="0" dirty="0"/>
              <a:t> only worry about grabbing tokens. This is fine but it also means that you can have an exploit that isn’t as stable but still works. Loading a driver involves doing a lot of stuff such as memory allocations and </a:t>
            </a:r>
            <a:r>
              <a:rPr lang="en-US" i="0" dirty="0" err="1"/>
              <a:t>etc</a:t>
            </a:r>
            <a:r>
              <a:rPr lang="en-US" i="0" dirty="0"/>
              <a:t> </a:t>
            </a:r>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29</a:t>
            </a:fld>
            <a:endParaRPr lang="en-US"/>
          </a:p>
        </p:txBody>
      </p:sp>
    </p:spTree>
    <p:extLst>
      <p:ext uri="{BB962C8B-B14F-4D97-AF65-F5344CB8AC3E}">
        <p14:creationId xmlns:p14="http://schemas.microsoft.com/office/powerpoint/2010/main" val="3181391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30</a:t>
            </a:fld>
            <a:endParaRPr lang="en-US"/>
          </a:p>
        </p:txBody>
      </p:sp>
    </p:spTree>
    <p:extLst>
      <p:ext uri="{BB962C8B-B14F-4D97-AF65-F5344CB8AC3E}">
        <p14:creationId xmlns:p14="http://schemas.microsoft.com/office/powerpoint/2010/main" val="178464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need the </a:t>
            </a:r>
            <a:r>
              <a:rPr lang="en-US" dirty="0" err="1"/>
              <a:t>specifical</a:t>
            </a:r>
            <a:r>
              <a:rPr lang="en-US" dirty="0"/>
              <a:t> </a:t>
            </a:r>
            <a:r>
              <a:rPr lang="en-US" dirty="0" err="1"/>
              <a:t>virtualbox</a:t>
            </a:r>
            <a:r>
              <a:rPr lang="en-US" dirty="0"/>
              <a:t> CVE</a:t>
            </a:r>
          </a:p>
          <a:p>
            <a:endParaRPr lang="en-US" dirty="0"/>
          </a:p>
          <a:p>
            <a:r>
              <a:rPr lang="en-US" dirty="0"/>
              <a:t>One of the things we’ll discuss throughout the talk is that having administrator access to communicate with a device object is not (or should not) be sufficient as a security boundary. During any other Red Team assessment you have levels of bugs and issues which you report. Vulnerabilities such as this should be no different – it’s obviously worse if the device object allows unrestricted access and results in Ring-0 execution, but even if administrator access is requiring being able to abuse one of these drivers for Ring-0 exec can still lead to bypassing security products, installing rootkits, </a:t>
            </a:r>
            <a:r>
              <a:rPr lang="en-US" dirty="0" err="1"/>
              <a:t>etc</a:t>
            </a:r>
            <a:r>
              <a:rPr lang="en-US" dirty="0"/>
              <a:t>, without alert the user, rebooting, or modifying system settings</a:t>
            </a:r>
          </a:p>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7</a:t>
            </a:fld>
            <a:endParaRPr lang="en-US"/>
          </a:p>
        </p:txBody>
      </p:sp>
    </p:spTree>
    <p:extLst>
      <p:ext uri="{BB962C8B-B14F-4D97-AF65-F5344CB8AC3E}">
        <p14:creationId xmlns:p14="http://schemas.microsoft.com/office/powerpoint/2010/main" val="3678140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31</a:t>
            </a:fld>
            <a:endParaRPr lang="en-US"/>
          </a:p>
        </p:txBody>
      </p:sp>
    </p:spTree>
    <p:extLst>
      <p:ext uri="{BB962C8B-B14F-4D97-AF65-F5344CB8AC3E}">
        <p14:creationId xmlns:p14="http://schemas.microsoft.com/office/powerpoint/2010/main" val="3741159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Memory refresher: </a:t>
            </a:r>
          </a:p>
          <a:p>
            <a:pPr marL="171450" indent="-171450">
              <a:buFontTx/>
              <a:buChar char="-"/>
            </a:pPr>
            <a:r>
              <a:rPr lang="en-US" dirty="0"/>
              <a:t>If I allocate a piece of memory with </a:t>
            </a:r>
            <a:r>
              <a:rPr lang="en-US" dirty="0" err="1"/>
              <a:t>VirtualAlloc</a:t>
            </a:r>
            <a:r>
              <a:rPr lang="en-US" dirty="0"/>
              <a:t> the address that is returned to me is only valid for my process</a:t>
            </a:r>
          </a:p>
          <a:p>
            <a:pPr marL="171450" indent="-171450">
              <a:buFontTx/>
              <a:buChar char="-"/>
            </a:pPr>
            <a:r>
              <a:rPr lang="en-US" dirty="0"/>
              <a:t>If another process is context-switched onto the CPU that address either has bad data, or is unmapped</a:t>
            </a:r>
          </a:p>
          <a:p>
            <a:pPr marL="171450" indent="-171450">
              <a:buFontTx/>
              <a:buChar char="-"/>
            </a:pPr>
            <a:r>
              <a:rPr lang="en-US" dirty="0"/>
              <a:t>If another process makes a syscall while the MSR value is a virtual address that’s only valid in the exploiting process, the system will crash</a:t>
            </a:r>
          </a:p>
          <a:p>
            <a:pPr marL="171450" indent="-171450">
              <a:buFontTx/>
              <a:buChar char="-"/>
            </a:pPr>
            <a:endParaRPr lang="en-US" dirty="0"/>
          </a:p>
          <a:p>
            <a:pPr marL="0" indent="0">
              <a:buFontTx/>
              <a:buNone/>
            </a:pPr>
            <a:r>
              <a:rPr lang="en-US" dirty="0"/>
              <a:t>Process context on windows includes the current virtual memory map/list/</a:t>
            </a:r>
            <a:r>
              <a:rPr lang="en-US" dirty="0" err="1"/>
              <a:t>etc</a:t>
            </a:r>
            <a:endParaRPr lang="en-US" dirty="0"/>
          </a:p>
          <a:p>
            <a:pPr marL="0" indent="0">
              <a:buFontTx/>
              <a:buNone/>
            </a:pPr>
            <a:endParaRPr lang="en-US" dirty="0"/>
          </a:p>
          <a:p>
            <a:pPr marL="0" indent="0">
              <a:buFontTx/>
              <a:buNone/>
            </a:pPr>
            <a:r>
              <a:rPr lang="en-US" dirty="0"/>
              <a:t>If another process tries to make a system call the CPU will try to execute the virtual address specified by the MSR and will crash</a:t>
            </a:r>
          </a:p>
        </p:txBody>
      </p:sp>
      <p:sp>
        <p:nvSpPr>
          <p:cNvPr id="4" name="Slide Number Placeholder 3"/>
          <p:cNvSpPr>
            <a:spLocks noGrp="1"/>
          </p:cNvSpPr>
          <p:nvPr>
            <p:ph type="sldNum" sz="quarter" idx="5"/>
          </p:nvPr>
        </p:nvSpPr>
        <p:spPr/>
        <p:txBody>
          <a:bodyPr/>
          <a:lstStyle/>
          <a:p>
            <a:fld id="{EF11284C-6520-4DEC-A684-497428F50254}" type="slidenum">
              <a:rPr lang="en-US" smtClean="0"/>
              <a:t>32</a:t>
            </a:fld>
            <a:endParaRPr lang="en-US"/>
          </a:p>
        </p:txBody>
      </p:sp>
    </p:spTree>
    <p:extLst>
      <p:ext uri="{BB962C8B-B14F-4D97-AF65-F5344CB8AC3E}">
        <p14:creationId xmlns:p14="http://schemas.microsoft.com/office/powerpoint/2010/main" val="608417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swapgs</a:t>
            </a:r>
            <a:r>
              <a:rPr lang="en-US" dirty="0"/>
              <a:t> exchanges the current GS value with the value set in the </a:t>
            </a:r>
            <a:r>
              <a:rPr lang="en-US" sz="1200" b="0" i="0" kern="1200" dirty="0">
                <a:solidFill>
                  <a:schemeClr val="tx1"/>
                </a:solidFill>
                <a:effectLst/>
                <a:latin typeface="+mn-lt"/>
                <a:ea typeface="+mn-ea"/>
                <a:cs typeface="+mn-cs"/>
              </a:rPr>
              <a:t>IA32_KERNEL_GS_BASE MSR</a:t>
            </a:r>
          </a:p>
          <a:p>
            <a:r>
              <a:rPr lang="en-US" sz="1200" b="0" i="0" kern="1200" dirty="0" err="1">
                <a:solidFill>
                  <a:schemeClr val="tx1"/>
                </a:solidFill>
                <a:effectLst/>
                <a:latin typeface="+mn-lt"/>
                <a:ea typeface="+mn-ea"/>
                <a:cs typeface="+mn-cs"/>
              </a:rPr>
              <a:t>sysretq</a:t>
            </a:r>
            <a:r>
              <a:rPr lang="en-US" sz="1200" b="0" i="0" kern="1200" dirty="0">
                <a:solidFill>
                  <a:schemeClr val="tx1"/>
                </a:solidFill>
                <a:effectLst/>
                <a:latin typeface="+mn-lt"/>
                <a:ea typeface="+mn-ea"/>
                <a:cs typeface="+mn-cs"/>
              </a:rPr>
              <a:t> is used to return to long mode (RIP from RCX and RFLAGS from R11)</a:t>
            </a:r>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33</a:t>
            </a:fld>
            <a:endParaRPr lang="en-US"/>
          </a:p>
        </p:txBody>
      </p:sp>
    </p:spTree>
    <p:extLst>
      <p:ext uri="{BB962C8B-B14F-4D97-AF65-F5344CB8AC3E}">
        <p14:creationId xmlns:p14="http://schemas.microsoft.com/office/powerpoint/2010/main" val="3223666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swapgs</a:t>
            </a:r>
            <a:r>
              <a:rPr lang="en-US" dirty="0"/>
              <a:t> exchanges the current GS value with the value set in the </a:t>
            </a:r>
            <a:r>
              <a:rPr lang="en-US" sz="1200" b="0" i="0" kern="1200" dirty="0">
                <a:solidFill>
                  <a:schemeClr val="tx1"/>
                </a:solidFill>
                <a:effectLst/>
                <a:latin typeface="+mn-lt"/>
                <a:ea typeface="+mn-ea"/>
                <a:cs typeface="+mn-cs"/>
              </a:rPr>
              <a:t>IA32_KERNEL_GS_BASE MSR</a:t>
            </a:r>
          </a:p>
          <a:p>
            <a:r>
              <a:rPr lang="en-US" sz="1200" b="0" i="0" kern="1200" dirty="0" err="1">
                <a:solidFill>
                  <a:schemeClr val="tx1"/>
                </a:solidFill>
                <a:effectLst/>
                <a:latin typeface="+mn-lt"/>
                <a:ea typeface="+mn-ea"/>
                <a:cs typeface="+mn-cs"/>
              </a:rPr>
              <a:t>sysretq</a:t>
            </a:r>
            <a:r>
              <a:rPr lang="en-US" sz="1200" b="0" i="0" kern="1200" dirty="0">
                <a:solidFill>
                  <a:schemeClr val="tx1"/>
                </a:solidFill>
                <a:effectLst/>
                <a:latin typeface="+mn-lt"/>
                <a:ea typeface="+mn-ea"/>
                <a:cs typeface="+mn-cs"/>
              </a:rPr>
              <a:t> is used to return to long mode (RIP from RCX and RFLAGS from R11)</a:t>
            </a:r>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34</a:t>
            </a:fld>
            <a:endParaRPr lang="en-US"/>
          </a:p>
        </p:txBody>
      </p:sp>
    </p:spTree>
    <p:extLst>
      <p:ext uri="{BB962C8B-B14F-4D97-AF65-F5344CB8AC3E}">
        <p14:creationId xmlns:p14="http://schemas.microsoft.com/office/powerpoint/2010/main" val="2316423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to be the only one running while the target MSR is corrupted -&gt; Prevents other processes from calling a syscall on a bad virtual address</a:t>
            </a:r>
          </a:p>
          <a:p>
            <a:r>
              <a:rPr lang="en-US" dirty="0"/>
              <a:t>Not to be switched off -&gt; Stops our user-mode process from assuming the export has fired when it hasn’t </a:t>
            </a:r>
          </a:p>
          <a:p>
            <a:endParaRPr lang="en-US" dirty="0"/>
          </a:p>
          <a:p>
            <a:r>
              <a:rPr lang="en-US" dirty="0"/>
              <a:t>Some of this is likely overkill, especially from a </a:t>
            </a:r>
            <a:r>
              <a:rPr lang="en-US" dirty="0" err="1"/>
              <a:t>PoC</a:t>
            </a:r>
            <a:r>
              <a:rPr lang="en-US" dirty="0"/>
              <a:t> perspective, but </a:t>
            </a:r>
          </a:p>
        </p:txBody>
      </p:sp>
      <p:sp>
        <p:nvSpPr>
          <p:cNvPr id="4" name="Slide Number Placeholder 3"/>
          <p:cNvSpPr>
            <a:spLocks noGrp="1"/>
          </p:cNvSpPr>
          <p:nvPr>
            <p:ph type="sldNum" sz="quarter" idx="5"/>
          </p:nvPr>
        </p:nvSpPr>
        <p:spPr/>
        <p:txBody>
          <a:bodyPr/>
          <a:lstStyle/>
          <a:p>
            <a:fld id="{EF11284C-6520-4DEC-A684-497428F50254}" type="slidenum">
              <a:rPr lang="en-US" smtClean="0"/>
              <a:t>35</a:t>
            </a:fld>
            <a:endParaRPr lang="en-US"/>
          </a:p>
        </p:txBody>
      </p:sp>
    </p:spTree>
    <p:extLst>
      <p:ext uri="{BB962C8B-B14F-4D97-AF65-F5344CB8AC3E}">
        <p14:creationId xmlns:p14="http://schemas.microsoft.com/office/powerpoint/2010/main" val="3747729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to be the only one running while the target MSR is corrupted -&gt; Prevents other processes from calling a syscall on a bad virtual address</a:t>
            </a:r>
          </a:p>
          <a:p>
            <a:r>
              <a:rPr lang="en-US" dirty="0"/>
              <a:t>Not to be switched off -&gt; Stops our user-mode process from assuming the export has fired when it hasn’t </a:t>
            </a:r>
          </a:p>
          <a:p>
            <a:endParaRPr lang="en-US" dirty="0"/>
          </a:p>
          <a:p>
            <a:r>
              <a:rPr lang="en-US" dirty="0"/>
              <a:t>Some of this is likely overkill, especially from a </a:t>
            </a:r>
            <a:r>
              <a:rPr lang="en-US" dirty="0" err="1"/>
              <a:t>PoC</a:t>
            </a:r>
            <a:r>
              <a:rPr lang="en-US" dirty="0"/>
              <a:t> perspective, but </a:t>
            </a:r>
          </a:p>
        </p:txBody>
      </p:sp>
      <p:sp>
        <p:nvSpPr>
          <p:cNvPr id="4" name="Slide Number Placeholder 3"/>
          <p:cNvSpPr>
            <a:spLocks noGrp="1"/>
          </p:cNvSpPr>
          <p:nvPr>
            <p:ph type="sldNum" sz="quarter" idx="5"/>
          </p:nvPr>
        </p:nvSpPr>
        <p:spPr/>
        <p:txBody>
          <a:bodyPr/>
          <a:lstStyle/>
          <a:p>
            <a:fld id="{EF11284C-6520-4DEC-A684-497428F50254}" type="slidenum">
              <a:rPr lang="en-US" smtClean="0"/>
              <a:t>36</a:t>
            </a:fld>
            <a:endParaRPr lang="en-US"/>
          </a:p>
        </p:txBody>
      </p:sp>
    </p:spTree>
    <p:extLst>
      <p:ext uri="{BB962C8B-B14F-4D97-AF65-F5344CB8AC3E}">
        <p14:creationId xmlns:p14="http://schemas.microsoft.com/office/powerpoint/2010/main" val="1294414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 of the lazy things (e.g. exiting a thread) will work for our payload because of the context in which we are running</a:t>
            </a:r>
          </a:p>
        </p:txBody>
      </p:sp>
      <p:sp>
        <p:nvSpPr>
          <p:cNvPr id="4" name="Slide Number Placeholder 3"/>
          <p:cNvSpPr>
            <a:spLocks noGrp="1"/>
          </p:cNvSpPr>
          <p:nvPr>
            <p:ph type="sldNum" sz="quarter" idx="5"/>
          </p:nvPr>
        </p:nvSpPr>
        <p:spPr/>
        <p:txBody>
          <a:bodyPr/>
          <a:lstStyle/>
          <a:p>
            <a:fld id="{EF11284C-6520-4DEC-A684-497428F50254}" type="slidenum">
              <a:rPr lang="en-US" smtClean="0"/>
              <a:t>37</a:t>
            </a:fld>
            <a:endParaRPr lang="en-US"/>
          </a:p>
        </p:txBody>
      </p:sp>
    </p:spTree>
    <p:extLst>
      <p:ext uri="{BB962C8B-B14F-4D97-AF65-F5344CB8AC3E}">
        <p14:creationId xmlns:p14="http://schemas.microsoft.com/office/powerpoint/2010/main" val="3480204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-&gt; picture showing payload so far. Payload has </a:t>
            </a:r>
            <a:r>
              <a:rPr lang="en-US" dirty="0" err="1"/>
              <a:t>swapgs</a:t>
            </a:r>
            <a:r>
              <a:rPr lang="en-US" dirty="0"/>
              <a:t> </a:t>
            </a:r>
          </a:p>
        </p:txBody>
      </p:sp>
      <p:sp>
        <p:nvSpPr>
          <p:cNvPr id="4" name="Slide Number Placeholder 3"/>
          <p:cNvSpPr>
            <a:spLocks noGrp="1"/>
          </p:cNvSpPr>
          <p:nvPr>
            <p:ph type="sldNum" sz="quarter" idx="5"/>
          </p:nvPr>
        </p:nvSpPr>
        <p:spPr/>
        <p:txBody>
          <a:bodyPr/>
          <a:lstStyle/>
          <a:p>
            <a:fld id="{EF11284C-6520-4DEC-A684-497428F50254}" type="slidenum">
              <a:rPr lang="en-US" smtClean="0"/>
              <a:t>38</a:t>
            </a:fld>
            <a:endParaRPr lang="en-US"/>
          </a:p>
        </p:txBody>
      </p:sp>
    </p:spTree>
    <p:extLst>
      <p:ext uri="{BB962C8B-B14F-4D97-AF65-F5344CB8AC3E}">
        <p14:creationId xmlns:p14="http://schemas.microsoft.com/office/powerpoint/2010/main" val="2908206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39</a:t>
            </a:fld>
            <a:endParaRPr lang="en-US"/>
          </a:p>
        </p:txBody>
      </p:sp>
    </p:spTree>
    <p:extLst>
      <p:ext uri="{BB962C8B-B14F-4D97-AF65-F5344CB8AC3E}">
        <p14:creationId xmlns:p14="http://schemas.microsoft.com/office/powerpoint/2010/main" val="3817221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40</a:t>
            </a:fld>
            <a:endParaRPr lang="en-US"/>
          </a:p>
        </p:txBody>
      </p:sp>
    </p:spTree>
    <p:extLst>
      <p:ext uri="{BB962C8B-B14F-4D97-AF65-F5344CB8AC3E}">
        <p14:creationId xmlns:p14="http://schemas.microsoft.com/office/powerpoint/2010/main" val="36085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need the </a:t>
            </a:r>
            <a:r>
              <a:rPr lang="en-US" dirty="0" err="1"/>
              <a:t>specifical</a:t>
            </a:r>
            <a:r>
              <a:rPr lang="en-US" dirty="0"/>
              <a:t> </a:t>
            </a:r>
            <a:r>
              <a:rPr lang="en-US" dirty="0" err="1"/>
              <a:t>virtualbox</a:t>
            </a:r>
            <a:r>
              <a:rPr lang="en-US" dirty="0"/>
              <a:t> CVE</a:t>
            </a:r>
          </a:p>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9</a:t>
            </a:fld>
            <a:endParaRPr lang="en-US"/>
          </a:p>
        </p:txBody>
      </p:sp>
    </p:spTree>
    <p:extLst>
      <p:ext uri="{BB962C8B-B14F-4D97-AF65-F5344CB8AC3E}">
        <p14:creationId xmlns:p14="http://schemas.microsoft.com/office/powerpoint/2010/main" val="2899960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50" dirty="0">
                <a:sym typeface="Wingdings" panose="05000000000000000000" pitchFamily="2" charset="2"/>
              </a:rPr>
              <a:t>Now we can write an algorithm to do more generic searching for gadgets</a:t>
            </a:r>
          </a:p>
          <a:p>
            <a:pPr lvl="1"/>
            <a:r>
              <a:rPr lang="en-US" sz="1425" dirty="0">
                <a:sym typeface="Wingdings" panose="05000000000000000000" pitchFamily="2" charset="2"/>
              </a:rPr>
              <a:t>So what are we looking for?</a:t>
            </a:r>
          </a:p>
        </p:txBody>
      </p:sp>
      <p:sp>
        <p:nvSpPr>
          <p:cNvPr id="4" name="Slide Number Placeholder 3"/>
          <p:cNvSpPr>
            <a:spLocks noGrp="1"/>
          </p:cNvSpPr>
          <p:nvPr>
            <p:ph type="sldNum" sz="quarter" idx="5"/>
          </p:nvPr>
        </p:nvSpPr>
        <p:spPr/>
        <p:txBody>
          <a:bodyPr/>
          <a:lstStyle/>
          <a:p>
            <a:fld id="{EF11284C-6520-4DEC-A684-497428F50254}" type="slidenum">
              <a:rPr lang="en-US" smtClean="0"/>
              <a:t>41</a:t>
            </a:fld>
            <a:endParaRPr lang="en-US"/>
          </a:p>
        </p:txBody>
      </p:sp>
    </p:spTree>
    <p:extLst>
      <p:ext uri="{BB962C8B-B14F-4D97-AF65-F5344CB8AC3E}">
        <p14:creationId xmlns:p14="http://schemas.microsoft.com/office/powerpoint/2010/main" val="3821227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using a CR4 ROP chain for this exploit – calling ExAllocatePool for sufficiently large payloads during the ROP chain can cause the system to crash</a:t>
            </a:r>
          </a:p>
        </p:txBody>
      </p:sp>
      <p:sp>
        <p:nvSpPr>
          <p:cNvPr id="4" name="Slide Number Placeholder 3"/>
          <p:cNvSpPr>
            <a:spLocks noGrp="1"/>
          </p:cNvSpPr>
          <p:nvPr>
            <p:ph type="sldNum" sz="quarter" idx="5"/>
          </p:nvPr>
        </p:nvSpPr>
        <p:spPr/>
        <p:txBody>
          <a:bodyPr/>
          <a:lstStyle/>
          <a:p>
            <a:fld id="{EF11284C-6520-4DEC-A684-497428F50254}" type="slidenum">
              <a:rPr lang="en-US" smtClean="0"/>
              <a:t>42</a:t>
            </a:fld>
            <a:endParaRPr lang="en-US"/>
          </a:p>
        </p:txBody>
      </p:sp>
    </p:spTree>
    <p:extLst>
      <p:ext uri="{BB962C8B-B14F-4D97-AF65-F5344CB8AC3E}">
        <p14:creationId xmlns:p14="http://schemas.microsoft.com/office/powerpoint/2010/main" val="929667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using a CR4 ROP chain for this exploit – calling ExAllocatePool for sufficiently large payloads during the ROP chain can cause the system to crash</a:t>
            </a:r>
          </a:p>
        </p:txBody>
      </p:sp>
      <p:sp>
        <p:nvSpPr>
          <p:cNvPr id="4" name="Slide Number Placeholder 3"/>
          <p:cNvSpPr>
            <a:spLocks noGrp="1"/>
          </p:cNvSpPr>
          <p:nvPr>
            <p:ph type="sldNum" sz="quarter" idx="5"/>
          </p:nvPr>
        </p:nvSpPr>
        <p:spPr/>
        <p:txBody>
          <a:bodyPr/>
          <a:lstStyle/>
          <a:p>
            <a:fld id="{EF11284C-6520-4DEC-A684-497428F50254}" type="slidenum">
              <a:rPr lang="en-US" smtClean="0"/>
              <a:t>43</a:t>
            </a:fld>
            <a:endParaRPr lang="en-US"/>
          </a:p>
        </p:txBody>
      </p:sp>
    </p:spTree>
    <p:extLst>
      <p:ext uri="{BB962C8B-B14F-4D97-AF65-F5344CB8AC3E}">
        <p14:creationId xmlns:p14="http://schemas.microsoft.com/office/powerpoint/2010/main" val="821973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44</a:t>
            </a:fld>
            <a:endParaRPr lang="en-US"/>
          </a:p>
        </p:txBody>
      </p:sp>
    </p:spTree>
    <p:extLst>
      <p:ext uri="{BB962C8B-B14F-4D97-AF65-F5344CB8AC3E}">
        <p14:creationId xmlns:p14="http://schemas.microsoft.com/office/powerpoint/2010/main" val="2876583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bytes between ROP gadgets is less reliable</a:t>
            </a:r>
          </a:p>
        </p:txBody>
      </p:sp>
      <p:sp>
        <p:nvSpPr>
          <p:cNvPr id="4" name="Slide Number Placeholder 3"/>
          <p:cNvSpPr>
            <a:spLocks noGrp="1"/>
          </p:cNvSpPr>
          <p:nvPr>
            <p:ph type="sldNum" sz="quarter" idx="5"/>
          </p:nvPr>
        </p:nvSpPr>
        <p:spPr/>
        <p:txBody>
          <a:bodyPr/>
          <a:lstStyle/>
          <a:p>
            <a:fld id="{EF11284C-6520-4DEC-A684-497428F50254}" type="slidenum">
              <a:rPr lang="en-US" smtClean="0"/>
              <a:t>45</a:t>
            </a:fld>
            <a:endParaRPr lang="en-US"/>
          </a:p>
        </p:txBody>
      </p:sp>
    </p:spTree>
    <p:extLst>
      <p:ext uri="{BB962C8B-B14F-4D97-AF65-F5344CB8AC3E}">
        <p14:creationId xmlns:p14="http://schemas.microsoft.com/office/powerpoint/2010/main" val="656463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animate this – you get the idea</a:t>
            </a:r>
          </a:p>
        </p:txBody>
      </p:sp>
      <p:sp>
        <p:nvSpPr>
          <p:cNvPr id="4" name="Slide Number Placeholder 3"/>
          <p:cNvSpPr>
            <a:spLocks noGrp="1"/>
          </p:cNvSpPr>
          <p:nvPr>
            <p:ph type="sldNum" sz="quarter" idx="5"/>
          </p:nvPr>
        </p:nvSpPr>
        <p:spPr/>
        <p:txBody>
          <a:bodyPr/>
          <a:lstStyle/>
          <a:p>
            <a:fld id="{EF11284C-6520-4DEC-A684-497428F50254}" type="slidenum">
              <a:rPr lang="en-US" smtClean="0"/>
              <a:t>46</a:t>
            </a:fld>
            <a:endParaRPr lang="en-US"/>
          </a:p>
        </p:txBody>
      </p:sp>
    </p:spTree>
    <p:extLst>
      <p:ext uri="{BB962C8B-B14F-4D97-AF65-F5344CB8AC3E}">
        <p14:creationId xmlns:p14="http://schemas.microsoft.com/office/powerpoint/2010/main" val="1017401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p:txBody>
      </p:sp>
      <p:sp>
        <p:nvSpPr>
          <p:cNvPr id="4" name="Slide Number Placeholder 3"/>
          <p:cNvSpPr>
            <a:spLocks noGrp="1"/>
          </p:cNvSpPr>
          <p:nvPr>
            <p:ph type="sldNum" sz="quarter" idx="5"/>
          </p:nvPr>
        </p:nvSpPr>
        <p:spPr/>
        <p:txBody>
          <a:bodyPr/>
          <a:lstStyle/>
          <a:p>
            <a:fld id="{EF11284C-6520-4DEC-A684-497428F50254}" type="slidenum">
              <a:rPr lang="en-US" smtClean="0"/>
              <a:t>47</a:t>
            </a:fld>
            <a:endParaRPr lang="en-US"/>
          </a:p>
        </p:txBody>
      </p:sp>
    </p:spTree>
    <p:extLst>
      <p:ext uri="{BB962C8B-B14F-4D97-AF65-F5344CB8AC3E}">
        <p14:creationId xmlns:p14="http://schemas.microsoft.com/office/powerpoint/2010/main" val="2326749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option for CR4 is better – there are less gadgets we need to worry about calculating, and it allows us to restore things properly</a:t>
            </a:r>
          </a:p>
        </p:txBody>
      </p:sp>
      <p:sp>
        <p:nvSpPr>
          <p:cNvPr id="4" name="Slide Number Placeholder 3"/>
          <p:cNvSpPr>
            <a:spLocks noGrp="1"/>
          </p:cNvSpPr>
          <p:nvPr>
            <p:ph type="sldNum" sz="quarter" idx="5"/>
          </p:nvPr>
        </p:nvSpPr>
        <p:spPr/>
        <p:txBody>
          <a:bodyPr/>
          <a:lstStyle/>
          <a:p>
            <a:fld id="{EF11284C-6520-4DEC-A684-497428F50254}" type="slidenum">
              <a:rPr lang="en-US" smtClean="0"/>
              <a:t>48</a:t>
            </a:fld>
            <a:endParaRPr lang="en-US"/>
          </a:p>
        </p:txBody>
      </p:sp>
    </p:spTree>
    <p:extLst>
      <p:ext uri="{BB962C8B-B14F-4D97-AF65-F5344CB8AC3E}">
        <p14:creationId xmlns:p14="http://schemas.microsoft.com/office/powerpoint/2010/main" val="3148393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option for CR4 is better – there are less gadgets we need to worry about calculating, and it allows us to restore things properly</a:t>
            </a:r>
          </a:p>
        </p:txBody>
      </p:sp>
      <p:sp>
        <p:nvSpPr>
          <p:cNvPr id="4" name="Slide Number Placeholder 3"/>
          <p:cNvSpPr>
            <a:spLocks noGrp="1"/>
          </p:cNvSpPr>
          <p:nvPr>
            <p:ph type="sldNum" sz="quarter" idx="5"/>
          </p:nvPr>
        </p:nvSpPr>
        <p:spPr/>
        <p:txBody>
          <a:bodyPr/>
          <a:lstStyle/>
          <a:p>
            <a:fld id="{EF11284C-6520-4DEC-A684-497428F50254}" type="slidenum">
              <a:rPr lang="en-US" smtClean="0"/>
              <a:t>49</a:t>
            </a:fld>
            <a:endParaRPr lang="en-US"/>
          </a:p>
        </p:txBody>
      </p:sp>
    </p:spTree>
    <p:extLst>
      <p:ext uri="{BB962C8B-B14F-4D97-AF65-F5344CB8AC3E}">
        <p14:creationId xmlns:p14="http://schemas.microsoft.com/office/powerpoint/2010/main" val="720212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kernel virtual addresses were mapped into all user-mode </a:t>
            </a:r>
          </a:p>
        </p:txBody>
      </p:sp>
      <p:sp>
        <p:nvSpPr>
          <p:cNvPr id="4" name="Slide Number Placeholder 3"/>
          <p:cNvSpPr>
            <a:spLocks noGrp="1"/>
          </p:cNvSpPr>
          <p:nvPr>
            <p:ph type="sldNum" sz="quarter" idx="5"/>
          </p:nvPr>
        </p:nvSpPr>
        <p:spPr/>
        <p:txBody>
          <a:bodyPr/>
          <a:lstStyle/>
          <a:p>
            <a:fld id="{EF11284C-6520-4DEC-A684-497428F50254}" type="slidenum">
              <a:rPr lang="en-US" smtClean="0"/>
              <a:t>50</a:t>
            </a:fld>
            <a:endParaRPr lang="en-US"/>
          </a:p>
        </p:txBody>
      </p:sp>
    </p:spTree>
    <p:extLst>
      <p:ext uri="{BB962C8B-B14F-4D97-AF65-F5344CB8AC3E}">
        <p14:creationId xmlns:p14="http://schemas.microsoft.com/office/powerpoint/2010/main" val="449866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IRPs are data structures the operating system uses to track a particular transaction</a:t>
            </a:r>
          </a:p>
          <a:p>
            <a:endParaRPr lang="en-US" dirty="0"/>
          </a:p>
          <a:p>
            <a:r>
              <a:rPr lang="en-US" dirty="0"/>
              <a:t>These IRPs are examples </a:t>
            </a:r>
          </a:p>
        </p:txBody>
      </p:sp>
      <p:sp>
        <p:nvSpPr>
          <p:cNvPr id="4" name="Slide Number Placeholder 3"/>
          <p:cNvSpPr>
            <a:spLocks noGrp="1"/>
          </p:cNvSpPr>
          <p:nvPr>
            <p:ph type="sldNum" sz="quarter" idx="5"/>
          </p:nvPr>
        </p:nvSpPr>
        <p:spPr/>
        <p:txBody>
          <a:bodyPr/>
          <a:lstStyle/>
          <a:p>
            <a:fld id="{EF11284C-6520-4DEC-A684-497428F50254}" type="slidenum">
              <a:rPr lang="en-US" smtClean="0"/>
              <a:t>10</a:t>
            </a:fld>
            <a:endParaRPr lang="en-US"/>
          </a:p>
        </p:txBody>
      </p:sp>
    </p:spTree>
    <p:extLst>
      <p:ext uri="{BB962C8B-B14F-4D97-AF65-F5344CB8AC3E}">
        <p14:creationId xmlns:p14="http://schemas.microsoft.com/office/powerpoint/2010/main" val="697408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kernel virtual addresses were mapped into all user-mode </a:t>
            </a:r>
          </a:p>
        </p:txBody>
      </p:sp>
      <p:sp>
        <p:nvSpPr>
          <p:cNvPr id="4" name="Slide Number Placeholder 3"/>
          <p:cNvSpPr>
            <a:spLocks noGrp="1"/>
          </p:cNvSpPr>
          <p:nvPr>
            <p:ph type="sldNum" sz="quarter" idx="5"/>
          </p:nvPr>
        </p:nvSpPr>
        <p:spPr/>
        <p:txBody>
          <a:bodyPr/>
          <a:lstStyle/>
          <a:p>
            <a:fld id="{EF11284C-6520-4DEC-A684-497428F50254}" type="slidenum">
              <a:rPr lang="en-US" smtClean="0"/>
              <a:t>51</a:t>
            </a:fld>
            <a:endParaRPr lang="en-US"/>
          </a:p>
        </p:txBody>
      </p:sp>
    </p:spTree>
    <p:extLst>
      <p:ext uri="{BB962C8B-B14F-4D97-AF65-F5344CB8AC3E}">
        <p14:creationId xmlns:p14="http://schemas.microsoft.com/office/powerpoint/2010/main" val="3580585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496E9-3784-034B-A5AF-EC881C4DADF8}" type="slidenum">
              <a:rPr lang="en-US" smtClean="0"/>
              <a:t>52</a:t>
            </a:fld>
            <a:endParaRPr lang="en-US"/>
          </a:p>
        </p:txBody>
      </p:sp>
    </p:spTree>
    <p:extLst>
      <p:ext uri="{BB962C8B-B14F-4D97-AF65-F5344CB8AC3E}">
        <p14:creationId xmlns:p14="http://schemas.microsoft.com/office/powerpoint/2010/main" val="21708542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1709/1803 is a 2-for-1</a:t>
            </a:r>
          </a:p>
        </p:txBody>
      </p:sp>
      <p:sp>
        <p:nvSpPr>
          <p:cNvPr id="4" name="Slide Number Placeholder 3"/>
          <p:cNvSpPr>
            <a:spLocks noGrp="1"/>
          </p:cNvSpPr>
          <p:nvPr>
            <p:ph type="sldNum" sz="quarter" idx="5"/>
          </p:nvPr>
        </p:nvSpPr>
        <p:spPr/>
        <p:txBody>
          <a:bodyPr/>
          <a:lstStyle/>
          <a:p>
            <a:fld id="{EF11284C-6520-4DEC-A684-497428F50254}" type="slidenum">
              <a:rPr lang="en-US" smtClean="0"/>
              <a:t>54</a:t>
            </a:fld>
            <a:endParaRPr lang="en-US"/>
          </a:p>
        </p:txBody>
      </p:sp>
    </p:spTree>
    <p:extLst>
      <p:ext uri="{BB962C8B-B14F-4D97-AF65-F5344CB8AC3E}">
        <p14:creationId xmlns:p14="http://schemas.microsoft.com/office/powerpoint/2010/main" val="2797478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1709/1803 is a 2-for-1</a:t>
            </a:r>
          </a:p>
        </p:txBody>
      </p:sp>
      <p:sp>
        <p:nvSpPr>
          <p:cNvPr id="4" name="Slide Number Placeholder 3"/>
          <p:cNvSpPr>
            <a:spLocks noGrp="1"/>
          </p:cNvSpPr>
          <p:nvPr>
            <p:ph type="sldNum" sz="quarter" idx="5"/>
          </p:nvPr>
        </p:nvSpPr>
        <p:spPr/>
        <p:txBody>
          <a:bodyPr/>
          <a:lstStyle/>
          <a:p>
            <a:fld id="{EF11284C-6520-4DEC-A684-497428F50254}" type="slidenum">
              <a:rPr lang="en-US" smtClean="0"/>
              <a:t>55</a:t>
            </a:fld>
            <a:endParaRPr lang="en-US"/>
          </a:p>
        </p:txBody>
      </p:sp>
    </p:spTree>
    <p:extLst>
      <p:ext uri="{BB962C8B-B14F-4D97-AF65-F5344CB8AC3E}">
        <p14:creationId xmlns:p14="http://schemas.microsoft.com/office/powerpoint/2010/main" val="3625037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1709/1803 is a 2-for-1</a:t>
            </a:r>
          </a:p>
        </p:txBody>
      </p:sp>
      <p:sp>
        <p:nvSpPr>
          <p:cNvPr id="4" name="Slide Number Placeholder 3"/>
          <p:cNvSpPr>
            <a:spLocks noGrp="1"/>
          </p:cNvSpPr>
          <p:nvPr>
            <p:ph type="sldNum" sz="quarter" idx="5"/>
          </p:nvPr>
        </p:nvSpPr>
        <p:spPr/>
        <p:txBody>
          <a:bodyPr/>
          <a:lstStyle/>
          <a:p>
            <a:fld id="{EF11284C-6520-4DEC-A684-497428F50254}" type="slidenum">
              <a:rPr lang="en-US" smtClean="0"/>
              <a:t>56</a:t>
            </a:fld>
            <a:endParaRPr lang="en-US"/>
          </a:p>
        </p:txBody>
      </p:sp>
    </p:spTree>
    <p:extLst>
      <p:ext uri="{BB962C8B-B14F-4D97-AF65-F5344CB8AC3E}">
        <p14:creationId xmlns:p14="http://schemas.microsoft.com/office/powerpoint/2010/main" val="1816298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p:txBody>
      </p:sp>
      <p:sp>
        <p:nvSpPr>
          <p:cNvPr id="4" name="Slide Number Placeholder 3"/>
          <p:cNvSpPr>
            <a:spLocks noGrp="1"/>
          </p:cNvSpPr>
          <p:nvPr>
            <p:ph type="sldNum" sz="quarter" idx="5"/>
          </p:nvPr>
        </p:nvSpPr>
        <p:spPr/>
        <p:txBody>
          <a:bodyPr/>
          <a:lstStyle/>
          <a:p>
            <a:fld id="{EF11284C-6520-4DEC-A684-497428F50254}" type="slidenum">
              <a:rPr lang="en-US" smtClean="0"/>
              <a:t>57</a:t>
            </a:fld>
            <a:endParaRPr lang="en-US"/>
          </a:p>
        </p:txBody>
      </p:sp>
    </p:spTree>
    <p:extLst>
      <p:ext uri="{BB962C8B-B14F-4D97-AF65-F5344CB8AC3E}">
        <p14:creationId xmlns:p14="http://schemas.microsoft.com/office/powerpoint/2010/main" val="4290116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58</a:t>
            </a:fld>
            <a:endParaRPr lang="en-US"/>
          </a:p>
        </p:txBody>
      </p:sp>
    </p:spTree>
    <p:extLst>
      <p:ext uri="{BB962C8B-B14F-4D97-AF65-F5344CB8AC3E}">
        <p14:creationId xmlns:p14="http://schemas.microsoft.com/office/powerpoint/2010/main" val="9215146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payload has a small shellcode stub which calls ExAllocatePool to copy the full payload buffer </a:t>
            </a:r>
          </a:p>
        </p:txBody>
      </p:sp>
      <p:sp>
        <p:nvSpPr>
          <p:cNvPr id="4" name="Slide Number Placeholder 3"/>
          <p:cNvSpPr>
            <a:spLocks noGrp="1"/>
          </p:cNvSpPr>
          <p:nvPr>
            <p:ph type="sldNum" sz="quarter" idx="5"/>
          </p:nvPr>
        </p:nvSpPr>
        <p:spPr/>
        <p:txBody>
          <a:bodyPr/>
          <a:lstStyle/>
          <a:p>
            <a:fld id="{EF11284C-6520-4DEC-A684-497428F50254}" type="slidenum">
              <a:rPr lang="en-US" smtClean="0"/>
              <a:t>59</a:t>
            </a:fld>
            <a:endParaRPr lang="en-US"/>
          </a:p>
        </p:txBody>
      </p:sp>
    </p:spTree>
    <p:extLst>
      <p:ext uri="{BB962C8B-B14F-4D97-AF65-F5344CB8AC3E}">
        <p14:creationId xmlns:p14="http://schemas.microsoft.com/office/powerpoint/2010/main" val="1964864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payload has a small shellcode stub which calls ExAllocatePool to copy the full payload buffer </a:t>
            </a:r>
          </a:p>
        </p:txBody>
      </p:sp>
      <p:sp>
        <p:nvSpPr>
          <p:cNvPr id="4" name="Slide Number Placeholder 3"/>
          <p:cNvSpPr>
            <a:spLocks noGrp="1"/>
          </p:cNvSpPr>
          <p:nvPr>
            <p:ph type="sldNum" sz="quarter" idx="5"/>
          </p:nvPr>
        </p:nvSpPr>
        <p:spPr/>
        <p:txBody>
          <a:bodyPr/>
          <a:lstStyle/>
          <a:p>
            <a:fld id="{EF11284C-6520-4DEC-A684-497428F50254}" type="slidenum">
              <a:rPr lang="en-US" smtClean="0"/>
              <a:t>60</a:t>
            </a:fld>
            <a:endParaRPr lang="en-US"/>
          </a:p>
        </p:txBody>
      </p:sp>
    </p:spTree>
    <p:extLst>
      <p:ext uri="{BB962C8B-B14F-4D97-AF65-F5344CB8AC3E}">
        <p14:creationId xmlns:p14="http://schemas.microsoft.com/office/powerpoint/2010/main" val="1214949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2496E9-3784-034B-A5AF-EC881C4DADF8}" type="slidenum">
              <a:rPr lang="en-US" smtClean="0"/>
              <a:t>62</a:t>
            </a:fld>
            <a:endParaRPr lang="en-US"/>
          </a:p>
        </p:txBody>
      </p:sp>
    </p:spTree>
    <p:extLst>
      <p:ext uri="{BB962C8B-B14F-4D97-AF65-F5344CB8AC3E}">
        <p14:creationId xmlns:p14="http://schemas.microsoft.com/office/powerpoint/2010/main" val="348955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11</a:t>
            </a:fld>
            <a:endParaRPr lang="en-US"/>
          </a:p>
        </p:txBody>
      </p:sp>
    </p:spTree>
    <p:extLst>
      <p:ext uri="{BB962C8B-B14F-4D97-AF65-F5344CB8AC3E}">
        <p14:creationId xmlns:p14="http://schemas.microsoft.com/office/powerpoint/2010/main" val="2000362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demo script:</a:t>
            </a:r>
          </a:p>
          <a:p>
            <a:endParaRPr lang="en-US" dirty="0"/>
          </a:p>
          <a:p>
            <a:pPr marL="171450" indent="-171450">
              <a:buFontTx/>
              <a:buChar char="-"/>
            </a:pPr>
            <a:r>
              <a:rPr lang="en-US" dirty="0"/>
              <a:t>We’re going to do something a little more involved than just showing a </a:t>
            </a:r>
            <a:r>
              <a:rPr lang="en-US" dirty="0" err="1"/>
              <a:t>whoami</a:t>
            </a:r>
            <a:r>
              <a:rPr lang="en-US" dirty="0"/>
              <a:t> demo and a token swap.</a:t>
            </a:r>
          </a:p>
          <a:p>
            <a:pPr marL="171450" indent="-171450">
              <a:buFontTx/>
              <a:buChar char="-"/>
            </a:pPr>
            <a:r>
              <a:rPr lang="en-US" dirty="0"/>
              <a:t>This demo is going to walk through all the steps of exploiting on a current up to date 1809 system</a:t>
            </a:r>
          </a:p>
          <a:p>
            <a:pPr marL="171450" indent="-171450">
              <a:buFontTx/>
              <a:buChar char="-"/>
            </a:pPr>
            <a:r>
              <a:rPr lang="en-US" dirty="0"/>
              <a:t>(As the user mode print stuff pops up) Here you can see we’ve calculated as much in user mode as we can – we’ve resolved kernel pointers we need for our exploit, found our CR3 and CR4 gadgets in the KVASCODE section, and we’ve queried the original MSR value we’re overwriting</a:t>
            </a:r>
          </a:p>
          <a:p>
            <a:pPr marL="171450" indent="-171450">
              <a:buFontTx/>
              <a:buChar char="-"/>
            </a:pPr>
            <a:r>
              <a:rPr lang="en-US" dirty="0"/>
              <a:t>(As the C code comes up) Where we’re currently broken we’ve already gone through the user-mode steps to avoid race conditions by locking our memory and tweak priorities to keep us running </a:t>
            </a:r>
          </a:p>
          <a:p>
            <a:pPr marL="171450" indent="-171450">
              <a:buFontTx/>
              <a:buChar char="-"/>
            </a:pPr>
            <a:r>
              <a:rPr lang="en-US" dirty="0"/>
              <a:t>(Back in </a:t>
            </a:r>
            <a:r>
              <a:rPr lang="en-US" dirty="0" err="1"/>
              <a:t>windbg</a:t>
            </a:r>
            <a:r>
              <a:rPr lang="en-US" dirty="0"/>
              <a:t>) Here we’re about to trigger the exploit. We’ve constructed a shellcode buffer to overwrite the MSR and do the syscall. You can see that the LSTAR MSR is already overwritten with our </a:t>
            </a:r>
            <a:r>
              <a:rPr lang="en-US" dirty="0" err="1"/>
              <a:t>swapgs</a:t>
            </a:r>
            <a:r>
              <a:rPr lang="en-US" dirty="0"/>
              <a:t> register</a:t>
            </a:r>
          </a:p>
          <a:p>
            <a:pPr marL="171450" indent="-171450">
              <a:buFontTx/>
              <a:buChar char="-"/>
            </a:pPr>
            <a:r>
              <a:rPr lang="en-US" dirty="0"/>
              <a:t>The next step in our chain is to mitigate KPTI by replacing the CR3 value with the one we got from our ETW leak. This gadget also has a wrmsr instruction in it but we can query that value ahead of time so it’s not a problem</a:t>
            </a:r>
          </a:p>
          <a:p>
            <a:pPr marL="171450" indent="-171450">
              <a:buFontTx/>
              <a:buChar char="-"/>
            </a:pPr>
            <a:r>
              <a:rPr lang="en-US" dirty="0"/>
              <a:t>I’ll step through this and you’ll see that we’ll eventually make it to our CR4 gadget. We also had to build a modified ROP stack for this since we’re using an </a:t>
            </a:r>
            <a:r>
              <a:rPr lang="en-US" dirty="0" err="1"/>
              <a:t>iretq</a:t>
            </a:r>
            <a:endParaRPr lang="en-US" dirty="0"/>
          </a:p>
          <a:p>
            <a:pPr marL="171450" indent="-171450">
              <a:buFontTx/>
              <a:buChar char="-"/>
            </a:pPr>
            <a:r>
              <a:rPr lang="en-US" dirty="0"/>
              <a:t>You can see the flag is toggled for CR4</a:t>
            </a:r>
          </a:p>
          <a:p>
            <a:pPr marL="171450" indent="-171450">
              <a:buFontTx/>
              <a:buChar char="-"/>
            </a:pPr>
            <a:r>
              <a:rPr lang="en-US" dirty="0"/>
              <a:t>Now we need to allocate our final payload. Once CR4 is off we can execute in user-mode code without an issue, then we use ExAllocatePool to create a buffer of executable kernel code which we’re going to call later</a:t>
            </a:r>
          </a:p>
          <a:p>
            <a:pPr marL="171450" indent="-171450">
              <a:buFontTx/>
              <a:buChar char="-"/>
            </a:pPr>
            <a:r>
              <a:rPr lang="en-US" dirty="0"/>
              <a:t>This is the buffer that’s going to have our final payload. IN this case we have a reflective driver loading payload. We get called as part of the HAL Dispatch Table from </a:t>
            </a:r>
            <a:r>
              <a:rPr lang="en-US" dirty="0" err="1"/>
              <a:t>NtQueryIntervalProfile</a:t>
            </a:r>
            <a:endParaRPr lang="en-US" dirty="0"/>
          </a:p>
          <a:p>
            <a:pPr marL="171450" indent="-171450">
              <a:buFontTx/>
              <a:buChar char="-"/>
            </a:pPr>
            <a:r>
              <a:rPr lang="en-US" dirty="0"/>
              <a:t>Everything after this is just PE loading code with some spice but you can see with this .reload command that we have a test sys file correctly loaded and executing in Ring 0 space</a:t>
            </a:r>
          </a:p>
          <a:p>
            <a:pPr marL="171450" indent="-171450">
              <a:buFontTx/>
              <a:buChar char="-"/>
            </a:pPr>
            <a:r>
              <a:rPr lang="en-US" dirty="0"/>
              <a:t>And we didn’t crash </a:t>
            </a:r>
            <a:r>
              <a:rPr lang="en-US" dirty="0">
                <a:sym typeface="Wingdings" panose="05000000000000000000" pitchFamily="2" charset="2"/>
              </a:rPr>
              <a:t></a:t>
            </a:r>
          </a:p>
          <a:p>
            <a:pPr marL="171450" indent="-171450">
              <a:buFontTx/>
              <a:buChar char="-"/>
            </a:pPr>
            <a:r>
              <a:rPr lang="en-US" dirty="0">
                <a:sym typeface="Wingdings" panose="05000000000000000000" pitchFamily="2" charset="2"/>
              </a:rPr>
              <a:t>We previously talked about how easy it is to port this exploit across different products – the CPP code shown here is all the code necessary for one particular binary. We just need to change the IOCTL numbers and the device name and we’re good to go. Most of the binaries use this same struct for </a:t>
            </a:r>
            <a:r>
              <a:rPr lang="en-US" dirty="0" err="1">
                <a:sym typeface="Wingdings" panose="05000000000000000000" pitchFamily="2" charset="2"/>
              </a:rPr>
              <a:t>DeviceIoControl</a:t>
            </a:r>
            <a:r>
              <a:rPr lang="en-US" dirty="0">
                <a:sym typeface="Wingdings" panose="05000000000000000000" pitchFamily="2" charset="2"/>
              </a:rPr>
              <a:t> so we don’t need to do anything for that</a:t>
            </a:r>
            <a:endParaRPr lang="en-US" dirty="0"/>
          </a:p>
          <a:p>
            <a:endParaRPr lang="en-US" dirty="0"/>
          </a:p>
        </p:txBody>
      </p:sp>
      <p:sp>
        <p:nvSpPr>
          <p:cNvPr id="4" name="Slide Number Placeholder 3"/>
          <p:cNvSpPr>
            <a:spLocks noGrp="1"/>
          </p:cNvSpPr>
          <p:nvPr>
            <p:ph type="sldNum" sz="quarter" idx="5"/>
          </p:nvPr>
        </p:nvSpPr>
        <p:spPr/>
        <p:txBody>
          <a:bodyPr/>
          <a:lstStyle/>
          <a:p>
            <a:fld id="{4D2496E9-3784-034B-A5AF-EC881C4DADF8}" type="slidenum">
              <a:rPr lang="en-US" smtClean="0"/>
              <a:t>63</a:t>
            </a:fld>
            <a:endParaRPr lang="en-US"/>
          </a:p>
        </p:txBody>
      </p:sp>
    </p:spTree>
    <p:extLst>
      <p:ext uri="{BB962C8B-B14F-4D97-AF65-F5344CB8AC3E}">
        <p14:creationId xmlns:p14="http://schemas.microsoft.com/office/powerpoint/2010/main" val="23343394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65</a:t>
            </a:fld>
            <a:endParaRPr lang="en-US"/>
          </a:p>
        </p:txBody>
      </p:sp>
    </p:spTree>
    <p:extLst>
      <p:ext uri="{BB962C8B-B14F-4D97-AF65-F5344CB8AC3E}">
        <p14:creationId xmlns:p14="http://schemas.microsoft.com/office/powerpoint/2010/main" val="6002004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11284C-6520-4DEC-A684-497428F50254}" type="slidenum">
              <a:rPr lang="en-US" smtClean="0"/>
              <a:t>66</a:t>
            </a:fld>
            <a:endParaRPr lang="en-US"/>
          </a:p>
        </p:txBody>
      </p:sp>
    </p:spTree>
    <p:extLst>
      <p:ext uri="{BB962C8B-B14F-4D97-AF65-F5344CB8AC3E}">
        <p14:creationId xmlns:p14="http://schemas.microsoft.com/office/powerpoint/2010/main" val="394082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Driver’s responsibility to populate the function table. Function pointers that are not overwritten have a default routine that returns STATUS_NOT_SUPPORTED</a:t>
            </a:r>
          </a:p>
          <a:p>
            <a:endParaRPr lang="en-US" dirty="0"/>
          </a:p>
          <a:p>
            <a:r>
              <a:rPr lang="en-US" dirty="0"/>
              <a:t>In this case they’re all set to the same thing, which is common</a:t>
            </a:r>
          </a:p>
        </p:txBody>
      </p:sp>
      <p:sp>
        <p:nvSpPr>
          <p:cNvPr id="4" name="Slide Number Placeholder 3"/>
          <p:cNvSpPr>
            <a:spLocks noGrp="1"/>
          </p:cNvSpPr>
          <p:nvPr>
            <p:ph type="sldNum" sz="quarter" idx="5"/>
          </p:nvPr>
        </p:nvSpPr>
        <p:spPr/>
        <p:txBody>
          <a:bodyPr/>
          <a:lstStyle/>
          <a:p>
            <a:fld id="{EF11284C-6520-4DEC-A684-497428F50254}" type="slidenum">
              <a:rPr lang="en-US" smtClean="0"/>
              <a:t>12</a:t>
            </a:fld>
            <a:endParaRPr lang="en-US"/>
          </a:p>
        </p:txBody>
      </p:sp>
    </p:spTree>
    <p:extLst>
      <p:ext uri="{BB962C8B-B14F-4D97-AF65-F5344CB8AC3E}">
        <p14:creationId xmlns:p14="http://schemas.microsoft.com/office/powerpoint/2010/main" val="203455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codes match what was shown on the previous slide</a:t>
            </a:r>
          </a:p>
        </p:txBody>
      </p:sp>
      <p:sp>
        <p:nvSpPr>
          <p:cNvPr id="4" name="Slide Number Placeholder 3"/>
          <p:cNvSpPr>
            <a:spLocks noGrp="1"/>
          </p:cNvSpPr>
          <p:nvPr>
            <p:ph type="sldNum" sz="quarter" idx="5"/>
          </p:nvPr>
        </p:nvSpPr>
        <p:spPr/>
        <p:txBody>
          <a:bodyPr/>
          <a:lstStyle/>
          <a:p>
            <a:fld id="{EF11284C-6520-4DEC-A684-497428F50254}" type="slidenum">
              <a:rPr lang="en-US" smtClean="0"/>
              <a:t>13</a:t>
            </a:fld>
            <a:endParaRPr lang="en-US"/>
          </a:p>
        </p:txBody>
      </p:sp>
    </p:spTree>
    <p:extLst>
      <p:ext uri="{BB962C8B-B14F-4D97-AF65-F5344CB8AC3E}">
        <p14:creationId xmlns:p14="http://schemas.microsoft.com/office/powerpoint/2010/main" val="3154961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skipping over 99% of IRP handling code for simplicity</a:t>
            </a:r>
          </a:p>
          <a:p>
            <a:endParaRPr lang="en-US" dirty="0"/>
          </a:p>
          <a:p>
            <a:r>
              <a:rPr lang="en-US" dirty="0"/>
              <a:t>Most of these drivers used buffered I/O, where the OS copies the user-mode input in a safe way (based on the parameters to </a:t>
            </a:r>
            <a:r>
              <a:rPr lang="en-US" dirty="0" err="1"/>
              <a:t>DeviceIoControl</a:t>
            </a:r>
            <a:r>
              <a:rPr lang="en-US" dirty="0"/>
              <a:t>) on the way in, the dispatch routine does whatever, and any data in that buffer is copied out by the OS after the dispatch returns</a:t>
            </a:r>
          </a:p>
          <a:p>
            <a:endParaRPr lang="en-US" dirty="0"/>
          </a:p>
          <a:p>
            <a:r>
              <a:rPr lang="en-US" dirty="0"/>
              <a:t>Physical memory access in particular</a:t>
            </a:r>
          </a:p>
        </p:txBody>
      </p:sp>
      <p:sp>
        <p:nvSpPr>
          <p:cNvPr id="4" name="Slide Number Placeholder 3"/>
          <p:cNvSpPr>
            <a:spLocks noGrp="1"/>
          </p:cNvSpPr>
          <p:nvPr>
            <p:ph type="sldNum" sz="quarter" idx="5"/>
          </p:nvPr>
        </p:nvSpPr>
        <p:spPr/>
        <p:txBody>
          <a:bodyPr/>
          <a:lstStyle/>
          <a:p>
            <a:fld id="{EF11284C-6520-4DEC-A684-497428F50254}" type="slidenum">
              <a:rPr lang="en-US" smtClean="0"/>
              <a:t>14</a:t>
            </a:fld>
            <a:endParaRPr lang="en-US"/>
          </a:p>
        </p:txBody>
      </p:sp>
    </p:spTree>
    <p:extLst>
      <p:ext uri="{BB962C8B-B14F-4D97-AF65-F5344CB8AC3E}">
        <p14:creationId xmlns:p14="http://schemas.microsoft.com/office/powerpoint/2010/main" val="3287381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skipping over 99% of IRP handling code for simplicity</a:t>
            </a:r>
          </a:p>
          <a:p>
            <a:endParaRPr lang="en-US" dirty="0"/>
          </a:p>
          <a:p>
            <a:r>
              <a:rPr lang="en-US" dirty="0"/>
              <a:t>Most of these drivers used buffered I/O, where the OS copies the user-mode input in a safe way (based on the parameters to </a:t>
            </a:r>
            <a:r>
              <a:rPr lang="en-US" dirty="0" err="1"/>
              <a:t>DeviceIoControl</a:t>
            </a:r>
            <a:r>
              <a:rPr lang="en-US" dirty="0"/>
              <a:t>) on the way in, the dispatch routine does whatever, and any data in that buffer is copied out by the OS after the dispatch returns</a:t>
            </a:r>
          </a:p>
        </p:txBody>
      </p:sp>
      <p:sp>
        <p:nvSpPr>
          <p:cNvPr id="4" name="Slide Number Placeholder 3"/>
          <p:cNvSpPr>
            <a:spLocks noGrp="1"/>
          </p:cNvSpPr>
          <p:nvPr>
            <p:ph type="sldNum" sz="quarter" idx="5"/>
          </p:nvPr>
        </p:nvSpPr>
        <p:spPr/>
        <p:txBody>
          <a:bodyPr/>
          <a:lstStyle/>
          <a:p>
            <a:fld id="{EF11284C-6520-4DEC-A684-497428F50254}" type="slidenum">
              <a:rPr lang="en-US" smtClean="0"/>
              <a:t>16</a:t>
            </a:fld>
            <a:endParaRPr lang="en-US"/>
          </a:p>
        </p:txBody>
      </p:sp>
    </p:spTree>
    <p:extLst>
      <p:ext uri="{BB962C8B-B14F-4D97-AF65-F5344CB8AC3E}">
        <p14:creationId xmlns:p14="http://schemas.microsoft.com/office/powerpoint/2010/main" val="3925354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xternal-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B75A2E-F644-934A-A96D-F81A8B028604}"/>
              </a:ext>
            </a:extLst>
          </p:cNvPr>
          <p:cNvPicPr>
            <a:picLocks noChangeAspect="1"/>
          </p:cNvPicPr>
          <p:nvPr userDrawn="1"/>
        </p:nvPicPr>
        <p:blipFill>
          <a:blip r:embed="rId2"/>
          <a:stretch>
            <a:fillRect/>
          </a:stretch>
        </p:blipFill>
        <p:spPr>
          <a:xfrm>
            <a:off x="0" y="2381"/>
            <a:ext cx="9144000" cy="5143500"/>
          </a:xfrm>
          <a:prstGeom prst="rect">
            <a:avLst/>
          </a:prstGeom>
        </p:spPr>
      </p:pic>
      <p:grpSp>
        <p:nvGrpSpPr>
          <p:cNvPr id="7" name="Group 6">
            <a:extLst>
              <a:ext uri="{FF2B5EF4-FFF2-40B4-BE49-F238E27FC236}">
                <a16:creationId xmlns:a16="http://schemas.microsoft.com/office/drawing/2014/main" id="{82A802E8-7CFA-DA42-95FC-C1D98E9EE21F}"/>
              </a:ext>
            </a:extLst>
          </p:cNvPr>
          <p:cNvGrpSpPr/>
          <p:nvPr userDrawn="1"/>
        </p:nvGrpSpPr>
        <p:grpSpPr>
          <a:xfrm>
            <a:off x="753523" y="627870"/>
            <a:ext cx="2186663" cy="416089"/>
            <a:chOff x="457200" y="1971675"/>
            <a:chExt cx="10079038" cy="1916113"/>
          </a:xfrm>
          <a:solidFill>
            <a:schemeClr val="bg1"/>
          </a:solidFill>
        </p:grpSpPr>
        <p:sp>
          <p:nvSpPr>
            <p:cNvPr id="8" name="Freeform 1">
              <a:extLst>
                <a:ext uri="{FF2B5EF4-FFF2-40B4-BE49-F238E27FC236}">
                  <a16:creationId xmlns:a16="http://schemas.microsoft.com/office/drawing/2014/main" id="{F0455D0D-3D0F-094D-8CD9-E3767041BEB2}"/>
                </a:ext>
              </a:extLst>
            </p:cNvPr>
            <p:cNvSpPr>
              <a:spLocks noChangeArrowheads="1"/>
            </p:cNvSpPr>
            <p:nvPr/>
          </p:nvSpPr>
          <p:spPr bwMode="auto">
            <a:xfrm>
              <a:off x="6856413" y="2430463"/>
              <a:ext cx="925512" cy="112712"/>
            </a:xfrm>
            <a:custGeom>
              <a:avLst/>
              <a:gdLst>
                <a:gd name="T0" fmla="*/ 0 w 2572"/>
                <a:gd name="T1" fmla="*/ 0 h 313"/>
                <a:gd name="T2" fmla="*/ 0 w 2572"/>
                <a:gd name="T3" fmla="*/ 312 h 313"/>
                <a:gd name="T4" fmla="*/ 2571 w 2572"/>
                <a:gd name="T5" fmla="*/ 312 h 313"/>
                <a:gd name="T6" fmla="*/ 2571 w 2572"/>
                <a:gd name="T7" fmla="*/ 0 h 313"/>
                <a:gd name="T8" fmla="*/ 0 w 2572"/>
                <a:gd name="T9" fmla="*/ 0 h 313"/>
              </a:gdLst>
              <a:ahLst/>
              <a:cxnLst>
                <a:cxn ang="0">
                  <a:pos x="T0" y="T1"/>
                </a:cxn>
                <a:cxn ang="0">
                  <a:pos x="T2" y="T3"/>
                </a:cxn>
                <a:cxn ang="0">
                  <a:pos x="T4" y="T5"/>
                </a:cxn>
                <a:cxn ang="0">
                  <a:pos x="T6" y="T7"/>
                </a:cxn>
                <a:cxn ang="0">
                  <a:pos x="T8" y="T9"/>
                </a:cxn>
              </a:cxnLst>
              <a:rect l="0" t="0" r="r" b="b"/>
              <a:pathLst>
                <a:path w="2572" h="313">
                  <a:moveTo>
                    <a:pt x="0" y="0"/>
                  </a:moveTo>
                  <a:lnTo>
                    <a:pt x="0" y="312"/>
                  </a:lnTo>
                  <a:lnTo>
                    <a:pt x="2571" y="312"/>
                  </a:lnTo>
                  <a:lnTo>
                    <a:pt x="257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9" name="Freeform 2">
              <a:extLst>
                <a:ext uri="{FF2B5EF4-FFF2-40B4-BE49-F238E27FC236}">
                  <a16:creationId xmlns:a16="http://schemas.microsoft.com/office/drawing/2014/main" id="{07532FDF-8F9A-C646-9439-10303F633531}"/>
                </a:ext>
              </a:extLst>
            </p:cNvPr>
            <p:cNvSpPr>
              <a:spLocks noChangeArrowheads="1"/>
            </p:cNvSpPr>
            <p:nvPr/>
          </p:nvSpPr>
          <p:spPr bwMode="auto">
            <a:xfrm>
              <a:off x="9134475" y="2430463"/>
              <a:ext cx="925513" cy="112712"/>
            </a:xfrm>
            <a:custGeom>
              <a:avLst/>
              <a:gdLst>
                <a:gd name="T0" fmla="*/ 0 w 2573"/>
                <a:gd name="T1" fmla="*/ 0 h 313"/>
                <a:gd name="T2" fmla="*/ 0 w 2573"/>
                <a:gd name="T3" fmla="*/ 312 h 313"/>
                <a:gd name="T4" fmla="*/ 2572 w 2573"/>
                <a:gd name="T5" fmla="*/ 312 h 313"/>
                <a:gd name="T6" fmla="*/ 2572 w 2573"/>
                <a:gd name="T7" fmla="*/ 0 h 313"/>
                <a:gd name="T8" fmla="*/ 0 w 2573"/>
                <a:gd name="T9" fmla="*/ 0 h 313"/>
              </a:gdLst>
              <a:ahLst/>
              <a:cxnLst>
                <a:cxn ang="0">
                  <a:pos x="T0" y="T1"/>
                </a:cxn>
                <a:cxn ang="0">
                  <a:pos x="T2" y="T3"/>
                </a:cxn>
                <a:cxn ang="0">
                  <a:pos x="T4" y="T5"/>
                </a:cxn>
                <a:cxn ang="0">
                  <a:pos x="T6" y="T7"/>
                </a:cxn>
                <a:cxn ang="0">
                  <a:pos x="T8" y="T9"/>
                </a:cxn>
              </a:cxnLst>
              <a:rect l="0" t="0" r="r" b="b"/>
              <a:pathLst>
                <a:path w="2573" h="313">
                  <a:moveTo>
                    <a:pt x="0" y="0"/>
                  </a:moveTo>
                  <a:lnTo>
                    <a:pt x="0" y="312"/>
                  </a:lnTo>
                  <a:lnTo>
                    <a:pt x="2572" y="312"/>
                  </a:lnTo>
                  <a:lnTo>
                    <a:pt x="2572"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dirty="0"/>
            </a:p>
          </p:txBody>
        </p:sp>
        <p:sp>
          <p:nvSpPr>
            <p:cNvPr id="10" name="Freeform 3">
              <a:extLst>
                <a:ext uri="{FF2B5EF4-FFF2-40B4-BE49-F238E27FC236}">
                  <a16:creationId xmlns:a16="http://schemas.microsoft.com/office/drawing/2014/main" id="{CEAE6D57-01C5-B547-8581-7BCD1663CEB6}"/>
                </a:ext>
              </a:extLst>
            </p:cNvPr>
            <p:cNvSpPr>
              <a:spLocks noChangeArrowheads="1"/>
            </p:cNvSpPr>
            <p:nvPr/>
          </p:nvSpPr>
          <p:spPr bwMode="auto">
            <a:xfrm>
              <a:off x="6848475" y="2855913"/>
              <a:ext cx="933450" cy="611187"/>
            </a:xfrm>
            <a:custGeom>
              <a:avLst/>
              <a:gdLst>
                <a:gd name="T0" fmla="*/ 23 w 2595"/>
                <a:gd name="T1" fmla="*/ 0 h 1699"/>
                <a:gd name="T2" fmla="*/ 23 w 2595"/>
                <a:gd name="T3" fmla="*/ 0 h 1699"/>
                <a:gd name="T4" fmla="*/ 23 w 2595"/>
                <a:gd name="T5" fmla="*/ 915 h 1699"/>
                <a:gd name="T6" fmla="*/ 23 w 2595"/>
                <a:gd name="T7" fmla="*/ 915 h 1699"/>
                <a:gd name="T8" fmla="*/ 224 w 2595"/>
                <a:gd name="T9" fmla="*/ 1452 h 1699"/>
                <a:gd name="T10" fmla="*/ 761 w 2595"/>
                <a:gd name="T11" fmla="*/ 1698 h 1699"/>
                <a:gd name="T12" fmla="*/ 2594 w 2595"/>
                <a:gd name="T13" fmla="*/ 1698 h 1699"/>
                <a:gd name="T14" fmla="*/ 2594 w 2595"/>
                <a:gd name="T15" fmla="*/ 1362 h 1699"/>
                <a:gd name="T16" fmla="*/ 761 w 2595"/>
                <a:gd name="T17" fmla="*/ 1362 h 1699"/>
                <a:gd name="T18" fmla="*/ 336 w 2595"/>
                <a:gd name="T19" fmla="*/ 937 h 1699"/>
                <a:gd name="T20" fmla="*/ 336 w 2595"/>
                <a:gd name="T21" fmla="*/ 915 h 1699"/>
                <a:gd name="T22" fmla="*/ 336 w 2595"/>
                <a:gd name="T23" fmla="*/ 311 h 1699"/>
                <a:gd name="T24" fmla="*/ 2594 w 2595"/>
                <a:gd name="T25" fmla="*/ 311 h 1699"/>
                <a:gd name="T26" fmla="*/ 2594 w 2595"/>
                <a:gd name="T27" fmla="*/ 0 h 1699"/>
                <a:gd name="T28" fmla="*/ 23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3" y="0"/>
                  </a:moveTo>
                  <a:lnTo>
                    <a:pt x="23" y="0"/>
                  </a:lnTo>
                  <a:cubicBezTo>
                    <a:pt x="23" y="915"/>
                    <a:pt x="23" y="915"/>
                    <a:pt x="23" y="915"/>
                  </a:cubicBezTo>
                  <a:lnTo>
                    <a:pt x="23" y="915"/>
                  </a:lnTo>
                  <a:cubicBezTo>
                    <a:pt x="0" y="1116"/>
                    <a:pt x="90" y="1318"/>
                    <a:pt x="224" y="1452"/>
                  </a:cubicBezTo>
                  <a:cubicBezTo>
                    <a:pt x="358" y="1609"/>
                    <a:pt x="559" y="1698"/>
                    <a:pt x="761" y="1698"/>
                  </a:cubicBezTo>
                  <a:cubicBezTo>
                    <a:pt x="2594" y="1698"/>
                    <a:pt x="2594" y="1698"/>
                    <a:pt x="2594" y="1698"/>
                  </a:cubicBezTo>
                  <a:cubicBezTo>
                    <a:pt x="2594" y="1362"/>
                    <a:pt x="2594" y="1362"/>
                    <a:pt x="2594"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94" y="311"/>
                    <a:pt x="2594" y="311"/>
                    <a:pt x="2594" y="311"/>
                  </a:cubicBezTo>
                  <a:cubicBezTo>
                    <a:pt x="2594" y="0"/>
                    <a:pt x="2594" y="0"/>
                    <a:pt x="2594" y="0"/>
                  </a:cubicBezTo>
                  <a:lnTo>
                    <a:pt x="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1" name="Freeform 4">
              <a:extLst>
                <a:ext uri="{FF2B5EF4-FFF2-40B4-BE49-F238E27FC236}">
                  <a16:creationId xmlns:a16="http://schemas.microsoft.com/office/drawing/2014/main" id="{67F65D33-C46A-1E4A-961B-F584A38DB5B1}"/>
                </a:ext>
              </a:extLst>
            </p:cNvPr>
            <p:cNvSpPr>
              <a:spLocks noChangeArrowheads="1"/>
            </p:cNvSpPr>
            <p:nvPr/>
          </p:nvSpPr>
          <p:spPr bwMode="auto">
            <a:xfrm>
              <a:off x="9126538" y="2855913"/>
              <a:ext cx="933450" cy="611187"/>
            </a:xfrm>
            <a:custGeom>
              <a:avLst/>
              <a:gdLst>
                <a:gd name="T0" fmla="*/ 22 w 2595"/>
                <a:gd name="T1" fmla="*/ 0 h 1699"/>
                <a:gd name="T2" fmla="*/ 22 w 2595"/>
                <a:gd name="T3" fmla="*/ 0 h 1699"/>
                <a:gd name="T4" fmla="*/ 22 w 2595"/>
                <a:gd name="T5" fmla="*/ 915 h 1699"/>
                <a:gd name="T6" fmla="*/ 22 w 2595"/>
                <a:gd name="T7" fmla="*/ 915 h 1699"/>
                <a:gd name="T8" fmla="*/ 223 w 2595"/>
                <a:gd name="T9" fmla="*/ 1452 h 1699"/>
                <a:gd name="T10" fmla="*/ 760 w 2595"/>
                <a:gd name="T11" fmla="*/ 1698 h 1699"/>
                <a:gd name="T12" fmla="*/ 2594 w 2595"/>
                <a:gd name="T13" fmla="*/ 1698 h 1699"/>
                <a:gd name="T14" fmla="*/ 2594 w 2595"/>
                <a:gd name="T15" fmla="*/ 1362 h 1699"/>
                <a:gd name="T16" fmla="*/ 760 w 2595"/>
                <a:gd name="T17" fmla="*/ 1362 h 1699"/>
                <a:gd name="T18" fmla="*/ 335 w 2595"/>
                <a:gd name="T19" fmla="*/ 937 h 1699"/>
                <a:gd name="T20" fmla="*/ 335 w 2595"/>
                <a:gd name="T21" fmla="*/ 915 h 1699"/>
                <a:gd name="T22" fmla="*/ 335 w 2595"/>
                <a:gd name="T23" fmla="*/ 311 h 1699"/>
                <a:gd name="T24" fmla="*/ 2594 w 2595"/>
                <a:gd name="T25" fmla="*/ 311 h 1699"/>
                <a:gd name="T26" fmla="*/ 2594 w 2595"/>
                <a:gd name="T27" fmla="*/ 0 h 1699"/>
                <a:gd name="T28" fmla="*/ 22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2" y="0"/>
                  </a:moveTo>
                  <a:lnTo>
                    <a:pt x="22" y="0"/>
                  </a:lnTo>
                  <a:cubicBezTo>
                    <a:pt x="22" y="915"/>
                    <a:pt x="22" y="915"/>
                    <a:pt x="22" y="915"/>
                  </a:cubicBezTo>
                  <a:lnTo>
                    <a:pt x="22" y="915"/>
                  </a:lnTo>
                  <a:cubicBezTo>
                    <a:pt x="0" y="1116"/>
                    <a:pt x="89" y="1318"/>
                    <a:pt x="223" y="1452"/>
                  </a:cubicBezTo>
                  <a:cubicBezTo>
                    <a:pt x="358" y="1609"/>
                    <a:pt x="559" y="1698"/>
                    <a:pt x="760" y="1698"/>
                  </a:cubicBezTo>
                  <a:cubicBezTo>
                    <a:pt x="2594" y="1698"/>
                    <a:pt x="2594" y="1698"/>
                    <a:pt x="2594" y="1698"/>
                  </a:cubicBezTo>
                  <a:cubicBezTo>
                    <a:pt x="2594" y="1362"/>
                    <a:pt x="2594" y="1362"/>
                    <a:pt x="2594" y="1362"/>
                  </a:cubicBezTo>
                  <a:cubicBezTo>
                    <a:pt x="760" y="1362"/>
                    <a:pt x="760" y="1362"/>
                    <a:pt x="760" y="1362"/>
                  </a:cubicBezTo>
                  <a:cubicBezTo>
                    <a:pt x="537" y="1362"/>
                    <a:pt x="335" y="1184"/>
                    <a:pt x="335" y="937"/>
                  </a:cubicBezTo>
                  <a:cubicBezTo>
                    <a:pt x="335" y="915"/>
                    <a:pt x="335" y="915"/>
                    <a:pt x="335" y="915"/>
                  </a:cubicBezTo>
                  <a:cubicBezTo>
                    <a:pt x="335" y="311"/>
                    <a:pt x="335" y="311"/>
                    <a:pt x="335" y="311"/>
                  </a:cubicBezTo>
                  <a:cubicBezTo>
                    <a:pt x="2594" y="311"/>
                    <a:pt x="2594" y="311"/>
                    <a:pt x="2594" y="311"/>
                  </a:cubicBezTo>
                  <a:cubicBezTo>
                    <a:pt x="2594" y="0"/>
                    <a:pt x="2594" y="0"/>
                    <a:pt x="2594" y="0"/>
                  </a:cubicBezTo>
                  <a:lnTo>
                    <a:pt x="2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2" name="Freeform 5">
              <a:extLst>
                <a:ext uri="{FF2B5EF4-FFF2-40B4-BE49-F238E27FC236}">
                  <a16:creationId xmlns:a16="http://schemas.microsoft.com/office/drawing/2014/main" id="{30AD203B-4267-0249-8BC2-83CD485649A3}"/>
                </a:ext>
              </a:extLst>
            </p:cNvPr>
            <p:cNvSpPr>
              <a:spLocks noChangeArrowheads="1"/>
            </p:cNvSpPr>
            <p:nvPr/>
          </p:nvSpPr>
          <p:spPr bwMode="auto">
            <a:xfrm>
              <a:off x="7870825" y="2430463"/>
              <a:ext cx="1168400" cy="1038225"/>
            </a:xfrm>
            <a:custGeom>
              <a:avLst/>
              <a:gdLst>
                <a:gd name="T0" fmla="*/ 2818 w 3244"/>
                <a:gd name="T1" fmla="*/ 0 h 2884"/>
                <a:gd name="T2" fmla="*/ 1610 w 3244"/>
                <a:gd name="T3" fmla="*/ 1296 h 2884"/>
                <a:gd name="T4" fmla="*/ 426 w 3244"/>
                <a:gd name="T5" fmla="*/ 0 h 2884"/>
                <a:gd name="T6" fmla="*/ 0 w 3244"/>
                <a:gd name="T7" fmla="*/ 0 h 2884"/>
                <a:gd name="T8" fmla="*/ 1454 w 3244"/>
                <a:gd name="T9" fmla="*/ 1564 h 2884"/>
                <a:gd name="T10" fmla="*/ 1454 w 3244"/>
                <a:gd name="T11" fmla="*/ 2883 h 2884"/>
                <a:gd name="T12" fmla="*/ 1789 w 3244"/>
                <a:gd name="T13" fmla="*/ 2883 h 2884"/>
                <a:gd name="T14" fmla="*/ 1789 w 3244"/>
                <a:gd name="T15" fmla="*/ 1564 h 2884"/>
                <a:gd name="T16" fmla="*/ 3243 w 3244"/>
                <a:gd name="T17" fmla="*/ 0 h 2884"/>
                <a:gd name="T18" fmla="*/ 2818 w 3244"/>
                <a:gd name="T19" fmla="*/ 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4" h="2884">
                  <a:moveTo>
                    <a:pt x="2818" y="0"/>
                  </a:moveTo>
                  <a:lnTo>
                    <a:pt x="1610" y="1296"/>
                  </a:lnTo>
                  <a:lnTo>
                    <a:pt x="426" y="0"/>
                  </a:lnTo>
                  <a:lnTo>
                    <a:pt x="0" y="0"/>
                  </a:lnTo>
                  <a:lnTo>
                    <a:pt x="1454" y="1564"/>
                  </a:lnTo>
                  <a:lnTo>
                    <a:pt x="1454" y="2883"/>
                  </a:lnTo>
                  <a:lnTo>
                    <a:pt x="1789" y="2883"/>
                  </a:lnTo>
                  <a:lnTo>
                    <a:pt x="1789" y="1564"/>
                  </a:lnTo>
                  <a:lnTo>
                    <a:pt x="3243" y="0"/>
                  </a:lnTo>
                  <a:lnTo>
                    <a:pt x="281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3" name="Freeform 6">
              <a:extLst>
                <a:ext uri="{FF2B5EF4-FFF2-40B4-BE49-F238E27FC236}">
                  <a16:creationId xmlns:a16="http://schemas.microsoft.com/office/drawing/2014/main" id="{BDEBEB4F-B4DF-3A46-9A67-58E47030D37F}"/>
                </a:ext>
              </a:extLst>
            </p:cNvPr>
            <p:cNvSpPr>
              <a:spLocks noChangeArrowheads="1"/>
            </p:cNvSpPr>
            <p:nvPr/>
          </p:nvSpPr>
          <p:spPr bwMode="auto">
            <a:xfrm>
              <a:off x="4111625" y="2430463"/>
              <a:ext cx="112713" cy="1038225"/>
            </a:xfrm>
            <a:custGeom>
              <a:avLst/>
              <a:gdLst>
                <a:gd name="T0" fmla="*/ 0 w 315"/>
                <a:gd name="T1" fmla="*/ 0 h 2884"/>
                <a:gd name="T2" fmla="*/ 0 w 315"/>
                <a:gd name="T3" fmla="*/ 2883 h 2884"/>
                <a:gd name="T4" fmla="*/ 314 w 315"/>
                <a:gd name="T5" fmla="*/ 2883 h 2884"/>
                <a:gd name="T6" fmla="*/ 314 w 315"/>
                <a:gd name="T7" fmla="*/ 0 h 2884"/>
                <a:gd name="T8" fmla="*/ 0 w 315"/>
                <a:gd name="T9" fmla="*/ 0 h 2884"/>
              </a:gdLst>
              <a:ahLst/>
              <a:cxnLst>
                <a:cxn ang="0">
                  <a:pos x="T0" y="T1"/>
                </a:cxn>
                <a:cxn ang="0">
                  <a:pos x="T2" y="T3"/>
                </a:cxn>
                <a:cxn ang="0">
                  <a:pos x="T4" y="T5"/>
                </a:cxn>
                <a:cxn ang="0">
                  <a:pos x="T6" y="T7"/>
                </a:cxn>
                <a:cxn ang="0">
                  <a:pos x="T8" y="T9"/>
                </a:cxn>
              </a:cxnLst>
              <a:rect l="0" t="0" r="r" b="b"/>
              <a:pathLst>
                <a:path w="315" h="2884">
                  <a:moveTo>
                    <a:pt x="0" y="0"/>
                  </a:moveTo>
                  <a:lnTo>
                    <a:pt x="0" y="2883"/>
                  </a:lnTo>
                  <a:lnTo>
                    <a:pt x="314" y="2883"/>
                  </a:lnTo>
                  <a:lnTo>
                    <a:pt x="3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4" name="Freeform 7">
              <a:extLst>
                <a:ext uri="{FF2B5EF4-FFF2-40B4-BE49-F238E27FC236}">
                  <a16:creationId xmlns:a16="http://schemas.microsoft.com/office/drawing/2014/main" id="{77A92817-97F2-1F41-912D-A50EDE2B46ED}"/>
                </a:ext>
              </a:extLst>
            </p:cNvPr>
            <p:cNvSpPr>
              <a:spLocks noChangeArrowheads="1"/>
            </p:cNvSpPr>
            <p:nvPr/>
          </p:nvSpPr>
          <p:spPr bwMode="auto">
            <a:xfrm>
              <a:off x="5689600" y="2430463"/>
              <a:ext cx="901700" cy="112712"/>
            </a:xfrm>
            <a:custGeom>
              <a:avLst/>
              <a:gdLst>
                <a:gd name="T0" fmla="*/ 0 w 2506"/>
                <a:gd name="T1" fmla="*/ 0 h 313"/>
                <a:gd name="T2" fmla="*/ 0 w 2506"/>
                <a:gd name="T3" fmla="*/ 312 h 313"/>
                <a:gd name="T4" fmla="*/ 2505 w 2506"/>
                <a:gd name="T5" fmla="*/ 312 h 313"/>
                <a:gd name="T6" fmla="*/ 2505 w 2506"/>
                <a:gd name="T7" fmla="*/ 0 h 313"/>
                <a:gd name="T8" fmla="*/ 0 w 2506"/>
                <a:gd name="T9" fmla="*/ 0 h 313"/>
              </a:gdLst>
              <a:ahLst/>
              <a:cxnLst>
                <a:cxn ang="0">
                  <a:pos x="T0" y="T1"/>
                </a:cxn>
                <a:cxn ang="0">
                  <a:pos x="T2" y="T3"/>
                </a:cxn>
                <a:cxn ang="0">
                  <a:pos x="T4" y="T5"/>
                </a:cxn>
                <a:cxn ang="0">
                  <a:pos x="T6" y="T7"/>
                </a:cxn>
                <a:cxn ang="0">
                  <a:pos x="T8" y="T9"/>
                </a:cxn>
              </a:cxnLst>
              <a:rect l="0" t="0" r="r" b="b"/>
              <a:pathLst>
                <a:path w="2506" h="313">
                  <a:moveTo>
                    <a:pt x="0" y="0"/>
                  </a:moveTo>
                  <a:lnTo>
                    <a:pt x="0" y="312"/>
                  </a:lnTo>
                  <a:lnTo>
                    <a:pt x="2505" y="312"/>
                  </a:lnTo>
                  <a:lnTo>
                    <a:pt x="2505"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5" name="Freeform 8">
              <a:extLst>
                <a:ext uri="{FF2B5EF4-FFF2-40B4-BE49-F238E27FC236}">
                  <a16:creationId xmlns:a16="http://schemas.microsoft.com/office/drawing/2014/main" id="{CEC23C0D-D430-7147-913B-AEB4F4FE6444}"/>
                </a:ext>
              </a:extLst>
            </p:cNvPr>
            <p:cNvSpPr>
              <a:spLocks noChangeArrowheads="1"/>
            </p:cNvSpPr>
            <p:nvPr/>
          </p:nvSpPr>
          <p:spPr bwMode="auto">
            <a:xfrm>
              <a:off x="4562475" y="2430463"/>
              <a:ext cx="941388" cy="1038225"/>
            </a:xfrm>
            <a:custGeom>
              <a:avLst/>
              <a:gdLst>
                <a:gd name="T0" fmla="*/ 1834 w 2616"/>
                <a:gd name="T1" fmla="*/ 1496 h 2884"/>
                <a:gd name="T2" fmla="*/ 1834 w 2616"/>
                <a:gd name="T3" fmla="*/ 1496 h 2884"/>
                <a:gd name="T4" fmla="*/ 2571 w 2616"/>
                <a:gd name="T5" fmla="*/ 782 h 2884"/>
                <a:gd name="T6" fmla="*/ 2370 w 2616"/>
                <a:gd name="T7" fmla="*/ 223 h 2884"/>
                <a:gd name="T8" fmla="*/ 1811 w 2616"/>
                <a:gd name="T9" fmla="*/ 0 h 2884"/>
                <a:gd name="T10" fmla="*/ 0 w 2616"/>
                <a:gd name="T11" fmla="*/ 0 h 2884"/>
                <a:gd name="T12" fmla="*/ 0 w 2616"/>
                <a:gd name="T13" fmla="*/ 312 h 2884"/>
                <a:gd name="T14" fmla="*/ 1811 w 2616"/>
                <a:gd name="T15" fmla="*/ 312 h 2884"/>
                <a:gd name="T16" fmla="*/ 2258 w 2616"/>
                <a:gd name="T17" fmla="*/ 737 h 2884"/>
                <a:gd name="T18" fmla="*/ 1856 w 2616"/>
                <a:gd name="T19" fmla="*/ 1185 h 2884"/>
                <a:gd name="T20" fmla="*/ 0 w 2616"/>
                <a:gd name="T21" fmla="*/ 1185 h 2884"/>
                <a:gd name="T22" fmla="*/ 0 w 2616"/>
                <a:gd name="T23" fmla="*/ 2883 h 2884"/>
                <a:gd name="T24" fmla="*/ 313 w 2616"/>
                <a:gd name="T25" fmla="*/ 2883 h 2884"/>
                <a:gd name="T26" fmla="*/ 313 w 2616"/>
                <a:gd name="T27" fmla="*/ 1496 h 2884"/>
                <a:gd name="T28" fmla="*/ 1252 w 2616"/>
                <a:gd name="T29" fmla="*/ 1496 h 2884"/>
                <a:gd name="T30" fmla="*/ 1632 w 2616"/>
                <a:gd name="T31" fmla="*/ 1720 h 2884"/>
                <a:gd name="T32" fmla="*/ 2281 w 2616"/>
                <a:gd name="T33" fmla="*/ 2883 h 2884"/>
                <a:gd name="T34" fmla="*/ 2615 w 2616"/>
                <a:gd name="T35" fmla="*/ 2883 h 2884"/>
                <a:gd name="T36" fmla="*/ 1834 w 2616"/>
                <a:gd name="T37" fmla="*/ 1496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6" h="2884">
                  <a:moveTo>
                    <a:pt x="1834" y="1496"/>
                  </a:moveTo>
                  <a:lnTo>
                    <a:pt x="1834" y="1496"/>
                  </a:lnTo>
                  <a:cubicBezTo>
                    <a:pt x="2236" y="1474"/>
                    <a:pt x="2571" y="1162"/>
                    <a:pt x="2571" y="782"/>
                  </a:cubicBezTo>
                  <a:cubicBezTo>
                    <a:pt x="2594" y="559"/>
                    <a:pt x="2504" y="380"/>
                    <a:pt x="2370" y="223"/>
                  </a:cubicBezTo>
                  <a:cubicBezTo>
                    <a:pt x="2214" y="66"/>
                    <a:pt x="2035" y="0"/>
                    <a:pt x="1811" y="0"/>
                  </a:cubicBezTo>
                  <a:cubicBezTo>
                    <a:pt x="0" y="0"/>
                    <a:pt x="0" y="0"/>
                    <a:pt x="0" y="0"/>
                  </a:cubicBezTo>
                  <a:cubicBezTo>
                    <a:pt x="0" y="312"/>
                    <a:pt x="0" y="312"/>
                    <a:pt x="0" y="312"/>
                  </a:cubicBezTo>
                  <a:cubicBezTo>
                    <a:pt x="1811" y="312"/>
                    <a:pt x="1811" y="312"/>
                    <a:pt x="1811" y="312"/>
                  </a:cubicBezTo>
                  <a:cubicBezTo>
                    <a:pt x="2057" y="312"/>
                    <a:pt x="2258" y="513"/>
                    <a:pt x="2258" y="737"/>
                  </a:cubicBezTo>
                  <a:cubicBezTo>
                    <a:pt x="2258" y="984"/>
                    <a:pt x="2079" y="1185"/>
                    <a:pt x="1856" y="1185"/>
                  </a:cubicBezTo>
                  <a:cubicBezTo>
                    <a:pt x="0" y="1185"/>
                    <a:pt x="0" y="1185"/>
                    <a:pt x="0" y="1185"/>
                  </a:cubicBezTo>
                  <a:cubicBezTo>
                    <a:pt x="0" y="2883"/>
                    <a:pt x="0" y="2883"/>
                    <a:pt x="0" y="2883"/>
                  </a:cubicBezTo>
                  <a:cubicBezTo>
                    <a:pt x="313" y="2883"/>
                    <a:pt x="313" y="2883"/>
                    <a:pt x="313" y="2883"/>
                  </a:cubicBezTo>
                  <a:cubicBezTo>
                    <a:pt x="313" y="1496"/>
                    <a:pt x="313" y="1496"/>
                    <a:pt x="313" y="1496"/>
                  </a:cubicBezTo>
                  <a:cubicBezTo>
                    <a:pt x="1252" y="1496"/>
                    <a:pt x="1252" y="1496"/>
                    <a:pt x="1252" y="1496"/>
                  </a:cubicBezTo>
                  <a:cubicBezTo>
                    <a:pt x="1409" y="1496"/>
                    <a:pt x="1565" y="1586"/>
                    <a:pt x="1632" y="1720"/>
                  </a:cubicBezTo>
                  <a:cubicBezTo>
                    <a:pt x="2281" y="2883"/>
                    <a:pt x="2281" y="2883"/>
                    <a:pt x="2281" y="2883"/>
                  </a:cubicBezTo>
                  <a:cubicBezTo>
                    <a:pt x="2615" y="2883"/>
                    <a:pt x="2615" y="2883"/>
                    <a:pt x="2615" y="2883"/>
                  </a:cubicBezTo>
                  <a:lnTo>
                    <a:pt x="1834" y="14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7" name="Freeform 9">
              <a:extLst>
                <a:ext uri="{FF2B5EF4-FFF2-40B4-BE49-F238E27FC236}">
                  <a16:creationId xmlns:a16="http://schemas.microsoft.com/office/drawing/2014/main" id="{CD98B6DD-58C2-1B4A-9DF7-42703F3831C8}"/>
                </a:ext>
              </a:extLst>
            </p:cNvPr>
            <p:cNvSpPr>
              <a:spLocks noChangeArrowheads="1"/>
            </p:cNvSpPr>
            <p:nvPr/>
          </p:nvSpPr>
          <p:spPr bwMode="auto">
            <a:xfrm>
              <a:off x="2863850" y="2430463"/>
              <a:ext cx="933450" cy="282575"/>
            </a:xfrm>
            <a:custGeom>
              <a:avLst/>
              <a:gdLst>
                <a:gd name="T0" fmla="*/ 224 w 2595"/>
                <a:gd name="T1" fmla="*/ 223 h 783"/>
                <a:gd name="T2" fmla="*/ 224 w 2595"/>
                <a:gd name="T3" fmla="*/ 223 h 783"/>
                <a:gd name="T4" fmla="*/ 761 w 2595"/>
                <a:gd name="T5" fmla="*/ 0 h 783"/>
                <a:gd name="T6" fmla="*/ 2594 w 2595"/>
                <a:gd name="T7" fmla="*/ 0 h 783"/>
                <a:gd name="T8" fmla="*/ 2594 w 2595"/>
                <a:gd name="T9" fmla="*/ 312 h 783"/>
                <a:gd name="T10" fmla="*/ 761 w 2595"/>
                <a:gd name="T11" fmla="*/ 312 h 783"/>
                <a:gd name="T12" fmla="*/ 336 w 2595"/>
                <a:gd name="T13" fmla="*/ 737 h 783"/>
                <a:gd name="T14" fmla="*/ 336 w 2595"/>
                <a:gd name="T15" fmla="*/ 782 h 783"/>
                <a:gd name="T16" fmla="*/ 0 w 2595"/>
                <a:gd name="T17" fmla="*/ 782 h 783"/>
                <a:gd name="T18" fmla="*/ 224 w 2595"/>
                <a:gd name="T19" fmla="*/ 22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5" h="783">
                  <a:moveTo>
                    <a:pt x="224" y="223"/>
                  </a:moveTo>
                  <a:lnTo>
                    <a:pt x="224" y="223"/>
                  </a:lnTo>
                  <a:cubicBezTo>
                    <a:pt x="358" y="66"/>
                    <a:pt x="560" y="0"/>
                    <a:pt x="761" y="0"/>
                  </a:cubicBezTo>
                  <a:cubicBezTo>
                    <a:pt x="2594" y="0"/>
                    <a:pt x="2594" y="0"/>
                    <a:pt x="2594" y="0"/>
                  </a:cubicBezTo>
                  <a:cubicBezTo>
                    <a:pt x="2594" y="312"/>
                    <a:pt x="2594" y="312"/>
                    <a:pt x="2594" y="312"/>
                  </a:cubicBezTo>
                  <a:cubicBezTo>
                    <a:pt x="761" y="312"/>
                    <a:pt x="761" y="312"/>
                    <a:pt x="761" y="312"/>
                  </a:cubicBezTo>
                  <a:cubicBezTo>
                    <a:pt x="537" y="312"/>
                    <a:pt x="336" y="513"/>
                    <a:pt x="336" y="737"/>
                  </a:cubicBezTo>
                  <a:cubicBezTo>
                    <a:pt x="336" y="760"/>
                    <a:pt x="336" y="760"/>
                    <a:pt x="336" y="782"/>
                  </a:cubicBezTo>
                  <a:cubicBezTo>
                    <a:pt x="0" y="782"/>
                    <a:pt x="0" y="782"/>
                    <a:pt x="0" y="782"/>
                  </a:cubicBezTo>
                  <a:cubicBezTo>
                    <a:pt x="0" y="559"/>
                    <a:pt x="68" y="380"/>
                    <a:pt x="224"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8" name="Freeform 10">
              <a:extLst>
                <a:ext uri="{FF2B5EF4-FFF2-40B4-BE49-F238E27FC236}">
                  <a16:creationId xmlns:a16="http://schemas.microsoft.com/office/drawing/2014/main" id="{BCD581CA-F34D-DD42-95E0-E0F53C6A8678}"/>
                </a:ext>
              </a:extLst>
            </p:cNvPr>
            <p:cNvSpPr>
              <a:spLocks noChangeArrowheads="1"/>
            </p:cNvSpPr>
            <p:nvPr/>
          </p:nvSpPr>
          <p:spPr bwMode="auto">
            <a:xfrm>
              <a:off x="2863850" y="2855913"/>
              <a:ext cx="933450" cy="611187"/>
            </a:xfrm>
            <a:custGeom>
              <a:avLst/>
              <a:gdLst>
                <a:gd name="T0" fmla="*/ 761 w 2595"/>
                <a:gd name="T1" fmla="*/ 0 h 1699"/>
                <a:gd name="T2" fmla="*/ 761 w 2595"/>
                <a:gd name="T3" fmla="*/ 0 h 1699"/>
                <a:gd name="T4" fmla="*/ 224 w 2595"/>
                <a:gd name="T5" fmla="*/ 222 h 1699"/>
                <a:gd name="T6" fmla="*/ 0 w 2595"/>
                <a:gd name="T7" fmla="*/ 781 h 1699"/>
                <a:gd name="T8" fmla="*/ 0 w 2595"/>
                <a:gd name="T9" fmla="*/ 781 h 1699"/>
                <a:gd name="T10" fmla="*/ 0 w 2595"/>
                <a:gd name="T11" fmla="*/ 1698 h 1699"/>
                <a:gd name="T12" fmla="*/ 336 w 2595"/>
                <a:gd name="T13" fmla="*/ 1698 h 1699"/>
                <a:gd name="T14" fmla="*/ 336 w 2595"/>
                <a:gd name="T15" fmla="*/ 781 h 1699"/>
                <a:gd name="T16" fmla="*/ 336 w 2595"/>
                <a:gd name="T17" fmla="*/ 759 h 1699"/>
                <a:gd name="T18" fmla="*/ 761 w 2595"/>
                <a:gd name="T19" fmla="*/ 311 h 1699"/>
                <a:gd name="T20" fmla="*/ 2594 w 2595"/>
                <a:gd name="T21" fmla="*/ 311 h 1699"/>
                <a:gd name="T22" fmla="*/ 2594 w 2595"/>
                <a:gd name="T23" fmla="*/ 0 h 1699"/>
                <a:gd name="T24" fmla="*/ 761 w 2595"/>
                <a:gd name="T2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5" h="1699">
                  <a:moveTo>
                    <a:pt x="761" y="0"/>
                  </a:moveTo>
                  <a:lnTo>
                    <a:pt x="761" y="0"/>
                  </a:lnTo>
                  <a:cubicBezTo>
                    <a:pt x="560" y="0"/>
                    <a:pt x="358" y="67"/>
                    <a:pt x="224" y="222"/>
                  </a:cubicBezTo>
                  <a:cubicBezTo>
                    <a:pt x="68" y="379"/>
                    <a:pt x="0" y="557"/>
                    <a:pt x="0" y="781"/>
                  </a:cubicBezTo>
                  <a:lnTo>
                    <a:pt x="0" y="781"/>
                  </a:lnTo>
                  <a:cubicBezTo>
                    <a:pt x="0" y="1698"/>
                    <a:pt x="0" y="1698"/>
                    <a:pt x="0" y="1698"/>
                  </a:cubicBezTo>
                  <a:cubicBezTo>
                    <a:pt x="336" y="1698"/>
                    <a:pt x="336" y="1698"/>
                    <a:pt x="336" y="1698"/>
                  </a:cubicBezTo>
                  <a:cubicBezTo>
                    <a:pt x="336" y="781"/>
                    <a:pt x="336" y="781"/>
                    <a:pt x="336" y="781"/>
                  </a:cubicBezTo>
                  <a:cubicBezTo>
                    <a:pt x="336" y="759"/>
                    <a:pt x="336" y="759"/>
                    <a:pt x="336" y="759"/>
                  </a:cubicBezTo>
                  <a:cubicBezTo>
                    <a:pt x="336" y="513"/>
                    <a:pt x="537" y="311"/>
                    <a:pt x="761" y="311"/>
                  </a:cubicBezTo>
                  <a:cubicBezTo>
                    <a:pt x="2594" y="311"/>
                    <a:pt x="2594" y="311"/>
                    <a:pt x="2594" y="311"/>
                  </a:cubicBezTo>
                  <a:cubicBezTo>
                    <a:pt x="2594" y="0"/>
                    <a:pt x="2594" y="0"/>
                    <a:pt x="2594" y="0"/>
                  </a:cubicBez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9" name="Freeform 11">
              <a:extLst>
                <a:ext uri="{FF2B5EF4-FFF2-40B4-BE49-F238E27FC236}">
                  <a16:creationId xmlns:a16="http://schemas.microsoft.com/office/drawing/2014/main" id="{C7B427EF-8236-234A-A916-087F4F5E59EC}"/>
                </a:ext>
              </a:extLst>
            </p:cNvPr>
            <p:cNvSpPr>
              <a:spLocks noChangeArrowheads="1"/>
            </p:cNvSpPr>
            <p:nvPr/>
          </p:nvSpPr>
          <p:spPr bwMode="auto">
            <a:xfrm>
              <a:off x="5689600" y="2855913"/>
              <a:ext cx="901700" cy="611187"/>
            </a:xfrm>
            <a:custGeom>
              <a:avLst/>
              <a:gdLst>
                <a:gd name="T0" fmla="*/ 0 w 2506"/>
                <a:gd name="T1" fmla="*/ 0 h 1699"/>
                <a:gd name="T2" fmla="*/ 0 w 2506"/>
                <a:gd name="T3" fmla="*/ 0 h 1699"/>
                <a:gd name="T4" fmla="*/ 0 w 2506"/>
                <a:gd name="T5" fmla="*/ 915 h 1699"/>
                <a:gd name="T6" fmla="*/ 0 w 2506"/>
                <a:gd name="T7" fmla="*/ 915 h 1699"/>
                <a:gd name="T8" fmla="*/ 224 w 2506"/>
                <a:gd name="T9" fmla="*/ 1452 h 1699"/>
                <a:gd name="T10" fmla="*/ 761 w 2506"/>
                <a:gd name="T11" fmla="*/ 1698 h 1699"/>
                <a:gd name="T12" fmla="*/ 2505 w 2506"/>
                <a:gd name="T13" fmla="*/ 1698 h 1699"/>
                <a:gd name="T14" fmla="*/ 2505 w 2506"/>
                <a:gd name="T15" fmla="*/ 1362 h 1699"/>
                <a:gd name="T16" fmla="*/ 761 w 2506"/>
                <a:gd name="T17" fmla="*/ 1362 h 1699"/>
                <a:gd name="T18" fmla="*/ 336 w 2506"/>
                <a:gd name="T19" fmla="*/ 937 h 1699"/>
                <a:gd name="T20" fmla="*/ 336 w 2506"/>
                <a:gd name="T21" fmla="*/ 915 h 1699"/>
                <a:gd name="T22" fmla="*/ 336 w 2506"/>
                <a:gd name="T23" fmla="*/ 311 h 1699"/>
                <a:gd name="T24" fmla="*/ 2505 w 2506"/>
                <a:gd name="T25" fmla="*/ 311 h 1699"/>
                <a:gd name="T26" fmla="*/ 2505 w 2506"/>
                <a:gd name="T27" fmla="*/ 0 h 1699"/>
                <a:gd name="T28" fmla="*/ 0 w 2506"/>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6" h="1699">
                  <a:moveTo>
                    <a:pt x="0" y="0"/>
                  </a:moveTo>
                  <a:lnTo>
                    <a:pt x="0" y="0"/>
                  </a:lnTo>
                  <a:cubicBezTo>
                    <a:pt x="0" y="915"/>
                    <a:pt x="0" y="915"/>
                    <a:pt x="0" y="915"/>
                  </a:cubicBezTo>
                  <a:lnTo>
                    <a:pt x="0" y="915"/>
                  </a:lnTo>
                  <a:cubicBezTo>
                    <a:pt x="0" y="1116"/>
                    <a:pt x="68" y="1318"/>
                    <a:pt x="224" y="1452"/>
                  </a:cubicBezTo>
                  <a:cubicBezTo>
                    <a:pt x="358" y="1609"/>
                    <a:pt x="559" y="1698"/>
                    <a:pt x="761" y="1698"/>
                  </a:cubicBezTo>
                  <a:cubicBezTo>
                    <a:pt x="2505" y="1698"/>
                    <a:pt x="2505" y="1698"/>
                    <a:pt x="2505" y="1698"/>
                  </a:cubicBezTo>
                  <a:cubicBezTo>
                    <a:pt x="2505" y="1362"/>
                    <a:pt x="2505" y="1362"/>
                    <a:pt x="2505"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05" y="311"/>
                    <a:pt x="2505" y="311"/>
                    <a:pt x="2505" y="311"/>
                  </a:cubicBezTo>
                  <a:cubicBezTo>
                    <a:pt x="2505" y="0"/>
                    <a:pt x="2505" y="0"/>
                    <a:pt x="2505"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0" name="Freeform 12">
              <a:extLst>
                <a:ext uri="{FF2B5EF4-FFF2-40B4-BE49-F238E27FC236}">
                  <a16:creationId xmlns:a16="http://schemas.microsoft.com/office/drawing/2014/main" id="{0C1B7DB9-E2DF-AC40-ADEF-28C403BA92F3}"/>
                </a:ext>
              </a:extLst>
            </p:cNvPr>
            <p:cNvSpPr>
              <a:spLocks noChangeArrowheads="1"/>
            </p:cNvSpPr>
            <p:nvPr/>
          </p:nvSpPr>
          <p:spPr bwMode="auto">
            <a:xfrm>
              <a:off x="457200" y="1971675"/>
              <a:ext cx="1400175" cy="917575"/>
            </a:xfrm>
            <a:custGeom>
              <a:avLst/>
              <a:gdLst>
                <a:gd name="T0" fmla="*/ 3779 w 3891"/>
                <a:gd name="T1" fmla="*/ 1162 h 2550"/>
                <a:gd name="T2" fmla="*/ 3779 w 3891"/>
                <a:gd name="T3" fmla="*/ 1162 h 2550"/>
                <a:gd name="T4" fmla="*/ 3890 w 3891"/>
                <a:gd name="T5" fmla="*/ 1096 h 2550"/>
                <a:gd name="T6" fmla="*/ 3510 w 3891"/>
                <a:gd name="T7" fmla="*/ 179 h 2550"/>
                <a:gd name="T8" fmla="*/ 1654 w 3891"/>
                <a:gd name="T9" fmla="*/ 581 h 2550"/>
                <a:gd name="T10" fmla="*/ 0 w 3891"/>
                <a:gd name="T11" fmla="*/ 2549 h 2550"/>
                <a:gd name="T12" fmla="*/ 2258 w 3891"/>
                <a:gd name="T13" fmla="*/ 1297 h 2550"/>
                <a:gd name="T14" fmla="*/ 3779 w 3891"/>
                <a:gd name="T15" fmla="*/ 1162 h 2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550">
                  <a:moveTo>
                    <a:pt x="3779" y="1162"/>
                  </a:moveTo>
                  <a:lnTo>
                    <a:pt x="3779" y="1162"/>
                  </a:lnTo>
                  <a:cubicBezTo>
                    <a:pt x="3846" y="1185"/>
                    <a:pt x="3890" y="1140"/>
                    <a:pt x="3890" y="1096"/>
                  </a:cubicBezTo>
                  <a:cubicBezTo>
                    <a:pt x="3890" y="872"/>
                    <a:pt x="3890" y="313"/>
                    <a:pt x="3510" y="179"/>
                  </a:cubicBezTo>
                  <a:cubicBezTo>
                    <a:pt x="3018" y="0"/>
                    <a:pt x="2258" y="246"/>
                    <a:pt x="1654" y="581"/>
                  </a:cubicBezTo>
                  <a:cubicBezTo>
                    <a:pt x="1050" y="939"/>
                    <a:pt x="290" y="1744"/>
                    <a:pt x="0" y="2549"/>
                  </a:cubicBezTo>
                  <a:cubicBezTo>
                    <a:pt x="0" y="2549"/>
                    <a:pt x="1117" y="1587"/>
                    <a:pt x="2258" y="1297"/>
                  </a:cubicBezTo>
                  <a:cubicBezTo>
                    <a:pt x="3130" y="1096"/>
                    <a:pt x="3600" y="1140"/>
                    <a:pt x="3779" y="11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1" name="Freeform 13">
              <a:extLst>
                <a:ext uri="{FF2B5EF4-FFF2-40B4-BE49-F238E27FC236}">
                  <a16:creationId xmlns:a16="http://schemas.microsoft.com/office/drawing/2014/main" id="{316621A4-7784-8449-BA7B-99108F28A6DA}"/>
                </a:ext>
              </a:extLst>
            </p:cNvPr>
            <p:cNvSpPr>
              <a:spLocks noChangeArrowheads="1"/>
            </p:cNvSpPr>
            <p:nvPr/>
          </p:nvSpPr>
          <p:spPr bwMode="auto">
            <a:xfrm>
              <a:off x="522288" y="2881313"/>
              <a:ext cx="1400175" cy="1006475"/>
            </a:xfrm>
            <a:custGeom>
              <a:avLst/>
              <a:gdLst>
                <a:gd name="T0" fmla="*/ 782 w 3891"/>
                <a:gd name="T1" fmla="*/ 66 h 2795"/>
                <a:gd name="T2" fmla="*/ 782 w 3891"/>
                <a:gd name="T3" fmla="*/ 66 h 2795"/>
                <a:gd name="T4" fmla="*/ 670 w 3891"/>
                <a:gd name="T5" fmla="*/ 0 h 2795"/>
                <a:gd name="T6" fmla="*/ 66 w 3891"/>
                <a:gd name="T7" fmla="*/ 804 h 2795"/>
                <a:gd name="T8" fmla="*/ 1341 w 3891"/>
                <a:gd name="T9" fmla="*/ 2190 h 2795"/>
                <a:gd name="T10" fmla="*/ 3890 w 3891"/>
                <a:gd name="T11" fmla="*/ 2659 h 2795"/>
                <a:gd name="T12" fmla="*/ 1654 w 3891"/>
                <a:gd name="T13" fmla="*/ 1318 h 2795"/>
                <a:gd name="T14" fmla="*/ 782 w 3891"/>
                <a:gd name="T15" fmla="*/ 66 h 2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795">
                  <a:moveTo>
                    <a:pt x="782" y="66"/>
                  </a:moveTo>
                  <a:lnTo>
                    <a:pt x="782" y="66"/>
                  </a:lnTo>
                  <a:cubicBezTo>
                    <a:pt x="760" y="0"/>
                    <a:pt x="715" y="0"/>
                    <a:pt x="670" y="0"/>
                  </a:cubicBezTo>
                  <a:cubicBezTo>
                    <a:pt x="469" y="112"/>
                    <a:pt x="0" y="401"/>
                    <a:pt x="66" y="804"/>
                  </a:cubicBezTo>
                  <a:cubicBezTo>
                    <a:pt x="156" y="1295"/>
                    <a:pt x="760" y="1854"/>
                    <a:pt x="1341" y="2190"/>
                  </a:cubicBezTo>
                  <a:cubicBezTo>
                    <a:pt x="1945" y="2548"/>
                    <a:pt x="3018" y="2794"/>
                    <a:pt x="3890" y="2659"/>
                  </a:cubicBezTo>
                  <a:cubicBezTo>
                    <a:pt x="3890" y="2659"/>
                    <a:pt x="2481" y="2168"/>
                    <a:pt x="1654" y="1318"/>
                  </a:cubicBezTo>
                  <a:cubicBezTo>
                    <a:pt x="1050" y="669"/>
                    <a:pt x="849" y="222"/>
                    <a:pt x="782" y="6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2" name="Freeform 14">
              <a:extLst>
                <a:ext uri="{FF2B5EF4-FFF2-40B4-BE49-F238E27FC236}">
                  <a16:creationId xmlns:a16="http://schemas.microsoft.com/office/drawing/2014/main" id="{288DF8CE-3FAF-C247-9458-98DCF852C8B4}"/>
                </a:ext>
              </a:extLst>
            </p:cNvPr>
            <p:cNvSpPr>
              <a:spLocks noChangeArrowheads="1"/>
            </p:cNvSpPr>
            <p:nvPr/>
          </p:nvSpPr>
          <p:spPr bwMode="auto">
            <a:xfrm>
              <a:off x="1746250" y="2100263"/>
              <a:ext cx="579438" cy="1617662"/>
            </a:xfrm>
            <a:custGeom>
              <a:avLst/>
              <a:gdLst>
                <a:gd name="T0" fmla="*/ 44 w 1611"/>
                <a:gd name="T1" fmla="*/ 3980 h 4495"/>
                <a:gd name="T2" fmla="*/ 44 w 1611"/>
                <a:gd name="T3" fmla="*/ 3980 h 4495"/>
                <a:gd name="T4" fmla="*/ 44 w 1611"/>
                <a:gd name="T5" fmla="*/ 4114 h 4495"/>
                <a:gd name="T6" fmla="*/ 1028 w 1611"/>
                <a:gd name="T7" fmla="*/ 4248 h 4495"/>
                <a:gd name="T8" fmla="*/ 1610 w 1611"/>
                <a:gd name="T9" fmla="*/ 2437 h 4495"/>
                <a:gd name="T10" fmla="*/ 737 w 1611"/>
                <a:gd name="T11" fmla="*/ 0 h 4495"/>
                <a:gd name="T12" fmla="*/ 692 w 1611"/>
                <a:gd name="T13" fmla="*/ 2593 h 4495"/>
                <a:gd name="T14" fmla="*/ 44 w 1611"/>
                <a:gd name="T15" fmla="*/ 3980 h 4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1" h="4495">
                  <a:moveTo>
                    <a:pt x="44" y="3980"/>
                  </a:moveTo>
                  <a:lnTo>
                    <a:pt x="44" y="3980"/>
                  </a:lnTo>
                  <a:cubicBezTo>
                    <a:pt x="0" y="4024"/>
                    <a:pt x="22" y="4069"/>
                    <a:pt x="44" y="4114"/>
                  </a:cubicBezTo>
                  <a:cubicBezTo>
                    <a:pt x="245" y="4226"/>
                    <a:pt x="737" y="4494"/>
                    <a:pt x="1028" y="4248"/>
                  </a:cubicBezTo>
                  <a:cubicBezTo>
                    <a:pt x="1431" y="3913"/>
                    <a:pt x="1610" y="3108"/>
                    <a:pt x="1610" y="2437"/>
                  </a:cubicBezTo>
                  <a:cubicBezTo>
                    <a:pt x="1610" y="1745"/>
                    <a:pt x="1296" y="672"/>
                    <a:pt x="737" y="0"/>
                  </a:cubicBezTo>
                  <a:cubicBezTo>
                    <a:pt x="737" y="0"/>
                    <a:pt x="1006" y="1454"/>
                    <a:pt x="692" y="2593"/>
                  </a:cubicBezTo>
                  <a:cubicBezTo>
                    <a:pt x="424" y="3465"/>
                    <a:pt x="156" y="3845"/>
                    <a:pt x="44" y="39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3" name="Freeform 15">
              <a:extLst>
                <a:ext uri="{FF2B5EF4-FFF2-40B4-BE49-F238E27FC236}">
                  <a16:creationId xmlns:a16="http://schemas.microsoft.com/office/drawing/2014/main" id="{266DEEC4-63F6-044F-99AA-A5C052890A20}"/>
                </a:ext>
              </a:extLst>
            </p:cNvPr>
            <p:cNvSpPr>
              <a:spLocks noChangeArrowheads="1"/>
            </p:cNvSpPr>
            <p:nvPr/>
          </p:nvSpPr>
          <p:spPr bwMode="auto">
            <a:xfrm>
              <a:off x="10213975" y="2430463"/>
              <a:ext cx="128588" cy="160337"/>
            </a:xfrm>
            <a:custGeom>
              <a:avLst/>
              <a:gdLst>
                <a:gd name="T0" fmla="*/ 134 w 359"/>
                <a:gd name="T1" fmla="*/ 66 h 447"/>
                <a:gd name="T2" fmla="*/ 0 w 359"/>
                <a:gd name="T3" fmla="*/ 66 h 447"/>
                <a:gd name="T4" fmla="*/ 0 w 359"/>
                <a:gd name="T5" fmla="*/ 0 h 447"/>
                <a:gd name="T6" fmla="*/ 358 w 359"/>
                <a:gd name="T7" fmla="*/ 0 h 447"/>
                <a:gd name="T8" fmla="*/ 358 w 359"/>
                <a:gd name="T9" fmla="*/ 66 h 447"/>
                <a:gd name="T10" fmla="*/ 223 w 359"/>
                <a:gd name="T11" fmla="*/ 66 h 447"/>
                <a:gd name="T12" fmla="*/ 223 w 359"/>
                <a:gd name="T13" fmla="*/ 446 h 447"/>
                <a:gd name="T14" fmla="*/ 134 w 359"/>
                <a:gd name="T15" fmla="*/ 446 h 447"/>
                <a:gd name="T16" fmla="*/ 134 w 359"/>
                <a:gd name="T17" fmla="*/ 6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47">
                  <a:moveTo>
                    <a:pt x="134" y="66"/>
                  </a:moveTo>
                  <a:lnTo>
                    <a:pt x="0" y="66"/>
                  </a:lnTo>
                  <a:lnTo>
                    <a:pt x="0" y="0"/>
                  </a:lnTo>
                  <a:lnTo>
                    <a:pt x="358" y="0"/>
                  </a:lnTo>
                  <a:lnTo>
                    <a:pt x="358" y="66"/>
                  </a:lnTo>
                  <a:lnTo>
                    <a:pt x="223" y="66"/>
                  </a:lnTo>
                  <a:lnTo>
                    <a:pt x="223" y="446"/>
                  </a:lnTo>
                  <a:lnTo>
                    <a:pt x="134" y="446"/>
                  </a:lnTo>
                  <a:lnTo>
                    <a:pt x="134"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4" name="Freeform 16">
              <a:extLst>
                <a:ext uri="{FF2B5EF4-FFF2-40B4-BE49-F238E27FC236}">
                  <a16:creationId xmlns:a16="http://schemas.microsoft.com/office/drawing/2014/main" id="{6BD52215-1813-F140-AD15-267DDDD78DD9}"/>
                </a:ext>
              </a:extLst>
            </p:cNvPr>
            <p:cNvSpPr>
              <a:spLocks noChangeArrowheads="1"/>
            </p:cNvSpPr>
            <p:nvPr/>
          </p:nvSpPr>
          <p:spPr bwMode="auto">
            <a:xfrm>
              <a:off x="10374313" y="2430463"/>
              <a:ext cx="161925" cy="160337"/>
            </a:xfrm>
            <a:custGeom>
              <a:avLst/>
              <a:gdLst>
                <a:gd name="T0" fmla="*/ 0 w 448"/>
                <a:gd name="T1" fmla="*/ 0 h 447"/>
                <a:gd name="T2" fmla="*/ 90 w 448"/>
                <a:gd name="T3" fmla="*/ 0 h 447"/>
                <a:gd name="T4" fmla="*/ 223 w 448"/>
                <a:gd name="T5" fmla="*/ 201 h 447"/>
                <a:gd name="T6" fmla="*/ 358 w 448"/>
                <a:gd name="T7" fmla="*/ 0 h 447"/>
                <a:gd name="T8" fmla="*/ 447 w 448"/>
                <a:gd name="T9" fmla="*/ 0 h 447"/>
                <a:gd name="T10" fmla="*/ 447 w 448"/>
                <a:gd name="T11" fmla="*/ 446 h 447"/>
                <a:gd name="T12" fmla="*/ 358 w 448"/>
                <a:gd name="T13" fmla="*/ 446 h 447"/>
                <a:gd name="T14" fmla="*/ 358 w 448"/>
                <a:gd name="T15" fmla="*/ 111 h 447"/>
                <a:gd name="T16" fmla="*/ 223 w 448"/>
                <a:gd name="T17" fmla="*/ 335 h 447"/>
                <a:gd name="T18" fmla="*/ 223 w 448"/>
                <a:gd name="T19" fmla="*/ 335 h 447"/>
                <a:gd name="T20" fmla="*/ 90 w 448"/>
                <a:gd name="T21" fmla="*/ 111 h 447"/>
                <a:gd name="T22" fmla="*/ 90 w 448"/>
                <a:gd name="T23" fmla="*/ 446 h 447"/>
                <a:gd name="T24" fmla="*/ 0 w 448"/>
                <a:gd name="T25" fmla="*/ 446 h 447"/>
                <a:gd name="T26" fmla="*/ 0 w 448"/>
                <a:gd name="T27"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8" h="447">
                  <a:moveTo>
                    <a:pt x="0" y="0"/>
                  </a:moveTo>
                  <a:lnTo>
                    <a:pt x="90" y="0"/>
                  </a:lnTo>
                  <a:lnTo>
                    <a:pt x="223" y="201"/>
                  </a:lnTo>
                  <a:lnTo>
                    <a:pt x="358" y="0"/>
                  </a:lnTo>
                  <a:lnTo>
                    <a:pt x="447" y="0"/>
                  </a:lnTo>
                  <a:lnTo>
                    <a:pt x="447" y="446"/>
                  </a:lnTo>
                  <a:lnTo>
                    <a:pt x="358" y="446"/>
                  </a:lnTo>
                  <a:lnTo>
                    <a:pt x="358" y="111"/>
                  </a:lnTo>
                  <a:lnTo>
                    <a:pt x="223" y="335"/>
                  </a:lnTo>
                  <a:lnTo>
                    <a:pt x="223" y="335"/>
                  </a:lnTo>
                  <a:lnTo>
                    <a:pt x="90" y="111"/>
                  </a:lnTo>
                  <a:lnTo>
                    <a:pt x="90" y="446"/>
                  </a:lnTo>
                  <a:lnTo>
                    <a:pt x="0" y="44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grpSp>
      <p:sp>
        <p:nvSpPr>
          <p:cNvPr id="29" name="Text Placeholder 12">
            <a:extLst>
              <a:ext uri="{FF2B5EF4-FFF2-40B4-BE49-F238E27FC236}">
                <a16:creationId xmlns:a16="http://schemas.microsoft.com/office/drawing/2014/main" id="{7C61C415-0D9D-7F45-A72F-8745C1D20EB3}"/>
              </a:ext>
            </a:extLst>
          </p:cNvPr>
          <p:cNvSpPr>
            <a:spLocks noGrp="1"/>
          </p:cNvSpPr>
          <p:nvPr>
            <p:ph type="body" sz="quarter" idx="10" hasCustomPrompt="1"/>
          </p:nvPr>
        </p:nvSpPr>
        <p:spPr>
          <a:xfrm>
            <a:off x="738930" y="3330679"/>
            <a:ext cx="3533705" cy="247083"/>
          </a:xfrm>
        </p:spPr>
        <p:txBody>
          <a:bodyPr/>
          <a:lstStyle>
            <a:lvl1pPr marL="0" indent="0">
              <a:buNone/>
              <a:defRPr sz="1350" spc="0">
                <a:solidFill>
                  <a:schemeClr val="bg1"/>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Presenter Name</a:t>
            </a:r>
          </a:p>
        </p:txBody>
      </p:sp>
      <p:sp>
        <p:nvSpPr>
          <p:cNvPr id="30" name="Text Placeholder 12">
            <a:extLst>
              <a:ext uri="{FF2B5EF4-FFF2-40B4-BE49-F238E27FC236}">
                <a16:creationId xmlns:a16="http://schemas.microsoft.com/office/drawing/2014/main" id="{1186A3DE-9565-804D-B843-792E3DC742AB}"/>
              </a:ext>
            </a:extLst>
          </p:cNvPr>
          <p:cNvSpPr>
            <a:spLocks noGrp="1"/>
          </p:cNvSpPr>
          <p:nvPr>
            <p:ph type="body" sz="quarter" idx="11" hasCustomPrompt="1"/>
          </p:nvPr>
        </p:nvSpPr>
        <p:spPr>
          <a:xfrm>
            <a:off x="738930" y="3584215"/>
            <a:ext cx="3533705" cy="247083"/>
          </a:xfrm>
        </p:spPr>
        <p:txBody>
          <a:bodyPr/>
          <a:lstStyle>
            <a:lvl1pPr marL="0" indent="0">
              <a:buNone/>
              <a:defRPr sz="1050" spc="0">
                <a:solidFill>
                  <a:schemeClr val="bg1">
                    <a:alpha val="50000"/>
                  </a:schemeClr>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Title</a:t>
            </a:r>
          </a:p>
        </p:txBody>
      </p:sp>
      <p:sp>
        <p:nvSpPr>
          <p:cNvPr id="25" name="Title 1">
            <a:extLst>
              <a:ext uri="{FF2B5EF4-FFF2-40B4-BE49-F238E27FC236}">
                <a16:creationId xmlns:a16="http://schemas.microsoft.com/office/drawing/2014/main" id="{6DEB43A3-F725-6B44-B936-E3F2B231413D}"/>
              </a:ext>
            </a:extLst>
          </p:cNvPr>
          <p:cNvSpPr>
            <a:spLocks noGrp="1"/>
          </p:cNvSpPr>
          <p:nvPr>
            <p:ph type="ctrTitle" hasCustomPrompt="1"/>
          </p:nvPr>
        </p:nvSpPr>
        <p:spPr>
          <a:xfrm>
            <a:off x="738931" y="2270727"/>
            <a:ext cx="5703433" cy="413958"/>
          </a:xfrm>
          <a:noFill/>
        </p:spPr>
        <p:txBody>
          <a:bodyPr wrap="square" lIns="0" tIns="0" rIns="0" bIns="0" anchor="b" anchorCtr="0">
            <a:spAutoFit/>
          </a:bodyPr>
          <a:lstStyle>
            <a:lvl1pPr algn="l">
              <a:lnSpc>
                <a:spcPts val="3200"/>
              </a:lnSpc>
              <a:defRPr sz="3100" b="1" i="0" spc="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r>
              <a:rPr lang="en-US" dirty="0"/>
              <a:t>Click To Edit Master Title Style</a:t>
            </a:r>
          </a:p>
        </p:txBody>
      </p:sp>
      <p:sp>
        <p:nvSpPr>
          <p:cNvPr id="26" name="Subtitle 2">
            <a:extLst>
              <a:ext uri="{FF2B5EF4-FFF2-40B4-BE49-F238E27FC236}">
                <a16:creationId xmlns:a16="http://schemas.microsoft.com/office/drawing/2014/main" id="{038934E9-88ED-F841-898C-33CF31363DA9}"/>
              </a:ext>
            </a:extLst>
          </p:cNvPr>
          <p:cNvSpPr>
            <a:spLocks noGrp="1"/>
          </p:cNvSpPr>
          <p:nvPr>
            <p:ph type="subTitle" idx="1"/>
          </p:nvPr>
        </p:nvSpPr>
        <p:spPr>
          <a:xfrm>
            <a:off x="738930" y="2689269"/>
            <a:ext cx="5703433" cy="291118"/>
          </a:xfrm>
        </p:spPr>
        <p:txBody>
          <a:bodyPr wrap="square" lIns="0" tIns="0" rIns="0" bIns="0">
            <a:spAutoFit/>
          </a:bodyPr>
          <a:lstStyle>
            <a:lvl1pPr marL="0" indent="0" algn="l">
              <a:spcBef>
                <a:spcPts val="0"/>
              </a:spcBef>
              <a:buNone/>
              <a:defRPr sz="2100" b="0" i="0" spc="0">
                <a:solidFill>
                  <a:schemeClr val="bg1">
                    <a:alpha val="60000"/>
                  </a:schemeClr>
                </a:solidFill>
                <a:latin typeface="Century Gothic" panose="020B0502020202020204" pitchFamily="34" charset="0"/>
                <a:cs typeface="Century Gothic" panose="020B0502020202020204" pitchFamily="34" charset="0"/>
              </a:defRPr>
            </a:lvl1pPr>
            <a:lvl2pPr marL="457178" indent="0" algn="ctr">
              <a:buNone/>
              <a:defRPr sz="2000"/>
            </a:lvl2pPr>
            <a:lvl3pPr marL="914355" indent="0" algn="ctr">
              <a:buNone/>
              <a:defRPr sz="1800"/>
            </a:lvl3pPr>
            <a:lvl4pPr marL="1371532" indent="0" algn="ctr">
              <a:buNone/>
              <a:defRPr sz="1600"/>
            </a:lvl4pPr>
            <a:lvl5pPr marL="1828709" indent="0" algn="ctr">
              <a:buNone/>
              <a:defRPr sz="1600"/>
            </a:lvl5pPr>
            <a:lvl6pPr marL="2285886" indent="0" algn="ctr">
              <a:buNone/>
              <a:defRPr sz="1600"/>
            </a:lvl6pPr>
            <a:lvl7pPr marL="2743064"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Tree>
    <p:extLst>
      <p:ext uri="{BB962C8B-B14F-4D97-AF65-F5344CB8AC3E}">
        <p14:creationId xmlns:p14="http://schemas.microsoft.com/office/powerpoint/2010/main" val="1736476232"/>
      </p:ext>
    </p:extLst>
  </p:cSld>
  <p:clrMapOvr>
    <a:masterClrMapping/>
  </p:clrMapOvr>
  <p:extLst mod="1">
    <p:ext uri="{DCECCB84-F9BA-43D5-87BE-67443E8EF086}">
      <p15:sldGuideLst xmlns:p15="http://schemas.microsoft.com/office/powerpoint/2012/main">
        <p15:guide id="1" pos="216" userDrawn="1">
          <p15:clr>
            <a:srgbClr val="FBAE40"/>
          </p15:clr>
        </p15:guide>
        <p15:guide id="2" pos="5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 Aegean Call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C570AC2-9038-3F4A-B786-78274C274790}"/>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8" name="Picture 7">
            <a:extLst>
              <a:ext uri="{FF2B5EF4-FFF2-40B4-BE49-F238E27FC236}">
                <a16:creationId xmlns:a16="http://schemas.microsoft.com/office/drawing/2014/main" id="{234936CF-EE97-4A43-B8F5-FB545851F689}"/>
              </a:ext>
            </a:extLst>
          </p:cNvPr>
          <p:cNvPicPr>
            <a:picLocks noChangeAspect="1"/>
          </p:cNvPicPr>
          <p:nvPr userDrawn="1"/>
        </p:nvPicPr>
        <p:blipFill rotWithShape="1">
          <a:blip r:embed="rId3"/>
          <a:srcRect l="67050" r="7125"/>
          <a:stretch/>
        </p:blipFill>
        <p:spPr>
          <a:xfrm flipV="1">
            <a:off x="6782562" y="0"/>
            <a:ext cx="2361438"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6309360" cy="3279633"/>
          </a:xfrm>
        </p:spPr>
        <p:txBody>
          <a:bodyPr/>
          <a:lstStyle>
            <a:lvl1pPr marL="176209" indent="-176209">
              <a:lnSpc>
                <a:spcPct val="90000"/>
              </a:lnSpc>
              <a:spcBef>
                <a:spcPts val="0"/>
              </a:spcBef>
              <a:spcAft>
                <a:spcPts val="600"/>
              </a:spcAft>
              <a:buClr>
                <a:schemeClr val="tx1"/>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tx1"/>
              </a:buClr>
              <a:buSzPct val="100000"/>
              <a:buFont typeface="Arial"/>
              <a:buChar char="–"/>
              <a:defRPr>
                <a:solidFill>
                  <a:schemeClr val="tx2">
                    <a:lumMod val="75000"/>
                  </a:schemeClr>
                </a:solidFill>
              </a:defRPr>
            </a:lvl2pPr>
            <a:lvl3pPr marL="514337" indent="-169859">
              <a:lnSpc>
                <a:spcPct val="90000"/>
              </a:lnSpc>
              <a:spcAft>
                <a:spcPts val="300"/>
              </a:spcAft>
              <a:buClr>
                <a:schemeClr val="tx1"/>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tx1"/>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21A3EF36-653F-BE40-9D12-2F0666899D64}"/>
              </a:ext>
            </a:extLst>
          </p:cNvPr>
          <p:cNvSpPr>
            <a:spLocks noGrp="1"/>
          </p:cNvSpPr>
          <p:nvPr>
            <p:ph sz="half" idx="2" hasCustomPrompt="1"/>
          </p:nvPr>
        </p:nvSpPr>
        <p:spPr>
          <a:xfrm>
            <a:off x="6876288" y="471924"/>
            <a:ext cx="2057401"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a:extLst>
              <a:ext uri="{FF2B5EF4-FFF2-40B4-BE49-F238E27FC236}">
                <a16:creationId xmlns:a16="http://schemas.microsoft.com/office/drawing/2014/main" id="{FED41129-33EC-1F48-B83E-C8038C9A2AE2}"/>
              </a:ext>
            </a:extLst>
          </p:cNvPr>
          <p:cNvSpPr>
            <a:spLocks noGrp="1"/>
          </p:cNvSpPr>
          <p:nvPr>
            <p:ph type="title" hasCustomPrompt="1"/>
          </p:nvPr>
        </p:nvSpPr>
        <p:spPr>
          <a:xfrm>
            <a:off x="356616" y="453432"/>
            <a:ext cx="631850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1" name="Slide Number Placeholder 6">
            <a:extLst>
              <a:ext uri="{FF2B5EF4-FFF2-40B4-BE49-F238E27FC236}">
                <a16:creationId xmlns:a16="http://schemas.microsoft.com/office/drawing/2014/main" id="{DFEDD9D6-BCD1-D048-B3DA-C9A626FD423F}"/>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2" name="Picture 11">
            <a:extLst>
              <a:ext uri="{FF2B5EF4-FFF2-40B4-BE49-F238E27FC236}">
                <a16:creationId xmlns:a16="http://schemas.microsoft.com/office/drawing/2014/main" id="{CF5324C6-3341-1F44-AA53-F28645D1CFD5}"/>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6" name="Rectangle 15">
            <a:extLst>
              <a:ext uri="{FF2B5EF4-FFF2-40B4-BE49-F238E27FC236}">
                <a16:creationId xmlns:a16="http://schemas.microsoft.com/office/drawing/2014/main" id="{3457843B-D147-EF43-94B0-31459E7B224C}"/>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3953525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 Crimson Call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566A860-F7B4-5743-9FAE-AE20695197E5}"/>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12" name="Picture 11">
            <a:extLst>
              <a:ext uri="{FF2B5EF4-FFF2-40B4-BE49-F238E27FC236}">
                <a16:creationId xmlns:a16="http://schemas.microsoft.com/office/drawing/2014/main" id="{6D9CB19F-EDFA-EB4B-A67D-86CA90A06153}"/>
              </a:ext>
            </a:extLst>
          </p:cNvPr>
          <p:cNvPicPr>
            <a:picLocks noChangeAspect="1"/>
          </p:cNvPicPr>
          <p:nvPr userDrawn="1"/>
        </p:nvPicPr>
        <p:blipFill rotWithShape="1">
          <a:blip r:embed="rId3"/>
          <a:srcRect l="66357" r="7918"/>
          <a:stretch/>
        </p:blipFill>
        <p:spPr>
          <a:xfrm>
            <a:off x="6791706" y="0"/>
            <a:ext cx="2352293"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6309360" cy="3279633"/>
          </a:xfrm>
        </p:spPr>
        <p:txBody>
          <a:bodyPr/>
          <a:lstStyle>
            <a:lvl1pPr marL="176209" indent="-176209">
              <a:lnSpc>
                <a:spcPct val="90000"/>
              </a:lnSpc>
              <a:spcBef>
                <a:spcPts val="0"/>
              </a:spcBef>
              <a:spcAft>
                <a:spcPts val="600"/>
              </a:spcAft>
              <a:buSzPct val="115000"/>
              <a:buFont typeface="Wingdings" pitchFamily="2" charset="2"/>
              <a:buChar char="§"/>
              <a:defRPr sz="1800">
                <a:solidFill>
                  <a:schemeClr val="tx2">
                    <a:lumMod val="75000"/>
                  </a:schemeClr>
                </a:solidFill>
              </a:defRPr>
            </a:lvl1pPr>
            <a:lvl2pPr marL="344480" indent="-168271">
              <a:lnSpc>
                <a:spcPct val="90000"/>
              </a:lnSpc>
              <a:spcAft>
                <a:spcPts val="300"/>
              </a:spcAft>
              <a:buSzPct val="100000"/>
              <a:buFont typeface="Arial"/>
              <a:buChar char="–"/>
              <a:defRPr>
                <a:solidFill>
                  <a:schemeClr val="tx2">
                    <a:lumMod val="75000"/>
                  </a:schemeClr>
                </a:solidFill>
              </a:defRPr>
            </a:lvl2pPr>
            <a:lvl3pPr marL="514337" indent="-169859">
              <a:lnSpc>
                <a:spcPct val="90000"/>
              </a:lnSpc>
              <a:spcAft>
                <a:spcPts val="300"/>
              </a:spcAft>
              <a:buSzPct val="90000"/>
              <a:buFont typeface="Wingdings" pitchFamily="2" charset="2"/>
              <a:buChar char="§"/>
              <a:defRPr>
                <a:solidFill>
                  <a:schemeClr val="tx2">
                    <a:lumMod val="75000"/>
                  </a:schemeClr>
                </a:solidFill>
              </a:defRPr>
            </a:lvl3pPr>
            <a:lvl4pPr marL="693721" indent="-177796">
              <a:lnSpc>
                <a:spcPct val="90000"/>
              </a:lnSpc>
              <a:spcAft>
                <a:spcPts val="300"/>
              </a:spcAft>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21A3EF36-653F-BE40-9D12-2F0666899D64}"/>
              </a:ext>
            </a:extLst>
          </p:cNvPr>
          <p:cNvSpPr>
            <a:spLocks noGrp="1"/>
          </p:cNvSpPr>
          <p:nvPr>
            <p:ph sz="half" idx="2" hasCustomPrompt="1"/>
          </p:nvPr>
        </p:nvSpPr>
        <p:spPr>
          <a:xfrm>
            <a:off x="6876288" y="471924"/>
            <a:ext cx="2057401"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a:extLst>
              <a:ext uri="{FF2B5EF4-FFF2-40B4-BE49-F238E27FC236}">
                <a16:creationId xmlns:a16="http://schemas.microsoft.com/office/drawing/2014/main" id="{FED41129-33EC-1F48-B83E-C8038C9A2AE2}"/>
              </a:ext>
            </a:extLst>
          </p:cNvPr>
          <p:cNvSpPr>
            <a:spLocks noGrp="1"/>
          </p:cNvSpPr>
          <p:nvPr>
            <p:ph type="title" hasCustomPrompt="1"/>
          </p:nvPr>
        </p:nvSpPr>
        <p:spPr>
          <a:xfrm>
            <a:off x="356616" y="453432"/>
            <a:ext cx="631850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1" name="Slide Number Placeholder 6">
            <a:extLst>
              <a:ext uri="{FF2B5EF4-FFF2-40B4-BE49-F238E27FC236}">
                <a16:creationId xmlns:a16="http://schemas.microsoft.com/office/drawing/2014/main" id="{9F24524B-00D8-9C41-ACDB-DBB5A4E271BB}"/>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6" name="Picture 15">
            <a:extLst>
              <a:ext uri="{FF2B5EF4-FFF2-40B4-BE49-F238E27FC236}">
                <a16:creationId xmlns:a16="http://schemas.microsoft.com/office/drawing/2014/main" id="{944CC3C6-FE6F-AB44-8ECF-B4B25A5373D8}"/>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7" name="Rectangle 16">
            <a:extLst>
              <a:ext uri="{FF2B5EF4-FFF2-40B4-BE49-F238E27FC236}">
                <a16:creationId xmlns:a16="http://schemas.microsoft.com/office/drawing/2014/main" id="{0F5ECB29-1D42-5440-920C-A525BBA7B6A9}"/>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1894460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 Cobalt Call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599E11-3752-A54C-B08B-B33CEA93C2E0}"/>
              </a:ext>
            </a:extLst>
          </p:cNvPr>
          <p:cNvPicPr>
            <a:picLocks noChangeAspect="1"/>
          </p:cNvPicPr>
          <p:nvPr userDrawn="1"/>
        </p:nvPicPr>
        <p:blipFill>
          <a:blip r:embed="rId2"/>
          <a:stretch>
            <a:fillRect/>
          </a:stretch>
        </p:blipFill>
        <p:spPr>
          <a:xfrm>
            <a:off x="0" y="0"/>
            <a:ext cx="9144000" cy="5148263"/>
          </a:xfrm>
          <a:prstGeom prst="rect">
            <a:avLst/>
          </a:prstGeom>
        </p:spPr>
      </p:pic>
      <p:sp>
        <p:nvSpPr>
          <p:cNvPr id="11" name="Slide Number Placeholder 6">
            <a:extLst>
              <a:ext uri="{FF2B5EF4-FFF2-40B4-BE49-F238E27FC236}">
                <a16:creationId xmlns:a16="http://schemas.microsoft.com/office/drawing/2014/main" id="{1C1B9E1D-05F5-1748-9544-DF91F253E08F}"/>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5" name="Picture 14">
            <a:extLst>
              <a:ext uri="{FF2B5EF4-FFF2-40B4-BE49-F238E27FC236}">
                <a16:creationId xmlns:a16="http://schemas.microsoft.com/office/drawing/2014/main" id="{EA6C8F51-86C1-1A43-9558-59EE0DCB2BAC}"/>
              </a:ext>
            </a:extLst>
          </p:cNvPr>
          <p:cNvPicPr>
            <a:picLocks noChangeAspect="1"/>
          </p:cNvPicPr>
          <p:nvPr userDrawn="1"/>
        </p:nvPicPr>
        <p:blipFill rotWithShape="1">
          <a:blip r:embed="rId3"/>
          <a:srcRect r="78942"/>
          <a:stretch/>
        </p:blipFill>
        <p:spPr>
          <a:xfrm>
            <a:off x="338274" y="4821834"/>
            <a:ext cx="168764" cy="155542"/>
          </a:xfrm>
          <a:prstGeom prst="rect">
            <a:avLst/>
          </a:prstGeom>
        </p:spPr>
      </p:pic>
      <p:pic>
        <p:nvPicPr>
          <p:cNvPr id="8" name="Picture 7">
            <a:extLst>
              <a:ext uri="{FF2B5EF4-FFF2-40B4-BE49-F238E27FC236}">
                <a16:creationId xmlns:a16="http://schemas.microsoft.com/office/drawing/2014/main" id="{3593198B-DF06-F240-81E7-C0E7894E078B}"/>
              </a:ext>
            </a:extLst>
          </p:cNvPr>
          <p:cNvPicPr>
            <a:picLocks noChangeAspect="1"/>
          </p:cNvPicPr>
          <p:nvPr userDrawn="1"/>
        </p:nvPicPr>
        <p:blipFill rotWithShape="1">
          <a:blip r:embed="rId4"/>
          <a:srcRect l="4350" r="69825"/>
          <a:stretch/>
        </p:blipFill>
        <p:spPr>
          <a:xfrm flipH="1" flipV="1">
            <a:off x="6782562" y="0"/>
            <a:ext cx="2361438"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6309360" cy="3279633"/>
          </a:xfrm>
        </p:spPr>
        <p:txBody>
          <a:bodyPr/>
          <a:lstStyle>
            <a:lvl1pPr marL="176209" indent="-176209">
              <a:lnSpc>
                <a:spcPct val="90000"/>
              </a:lnSpc>
              <a:spcBef>
                <a:spcPts val="0"/>
              </a:spcBef>
              <a:spcAft>
                <a:spcPts val="600"/>
              </a:spcAft>
              <a:buClr>
                <a:schemeClr val="accent2"/>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accent2"/>
              </a:buClr>
              <a:buSzPct val="100000"/>
              <a:buFont typeface="Arial"/>
              <a:buChar char="–"/>
              <a:defRPr>
                <a:solidFill>
                  <a:schemeClr val="tx2">
                    <a:lumMod val="75000"/>
                  </a:schemeClr>
                </a:solidFill>
              </a:defRPr>
            </a:lvl2pPr>
            <a:lvl3pPr marL="514337" indent="-169859">
              <a:lnSpc>
                <a:spcPct val="90000"/>
              </a:lnSpc>
              <a:spcAft>
                <a:spcPts val="300"/>
              </a:spcAft>
              <a:buClr>
                <a:schemeClr val="accent2"/>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accent2"/>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21A3EF36-653F-BE40-9D12-2F0666899D64}"/>
              </a:ext>
            </a:extLst>
          </p:cNvPr>
          <p:cNvSpPr>
            <a:spLocks noGrp="1"/>
          </p:cNvSpPr>
          <p:nvPr>
            <p:ph sz="half" idx="2" hasCustomPrompt="1"/>
          </p:nvPr>
        </p:nvSpPr>
        <p:spPr>
          <a:xfrm>
            <a:off x="6876288" y="471924"/>
            <a:ext cx="2057401"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a:extLst>
              <a:ext uri="{FF2B5EF4-FFF2-40B4-BE49-F238E27FC236}">
                <a16:creationId xmlns:a16="http://schemas.microsoft.com/office/drawing/2014/main" id="{FED41129-33EC-1F48-B83E-C8038C9A2AE2}"/>
              </a:ext>
            </a:extLst>
          </p:cNvPr>
          <p:cNvSpPr>
            <a:spLocks noGrp="1"/>
          </p:cNvSpPr>
          <p:nvPr>
            <p:ph type="title" hasCustomPrompt="1"/>
          </p:nvPr>
        </p:nvSpPr>
        <p:spPr>
          <a:xfrm>
            <a:off x="356616" y="453432"/>
            <a:ext cx="631850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6" name="Rectangle 15">
            <a:extLst>
              <a:ext uri="{FF2B5EF4-FFF2-40B4-BE49-F238E27FC236}">
                <a16:creationId xmlns:a16="http://schemas.microsoft.com/office/drawing/2014/main" id="{35EA2FA5-DAE0-234A-BC21-D8566792D2DE}"/>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2285768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 Olive Call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1D832EC-7DCC-5B4B-A8FC-2575AF565458}"/>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11" name="Picture 10">
            <a:extLst>
              <a:ext uri="{FF2B5EF4-FFF2-40B4-BE49-F238E27FC236}">
                <a16:creationId xmlns:a16="http://schemas.microsoft.com/office/drawing/2014/main" id="{9088E743-03E4-8942-BACD-BD4B1F6F48A5}"/>
              </a:ext>
            </a:extLst>
          </p:cNvPr>
          <p:cNvPicPr>
            <a:picLocks noChangeAspect="1"/>
          </p:cNvPicPr>
          <p:nvPr userDrawn="1"/>
        </p:nvPicPr>
        <p:blipFill rotWithShape="1">
          <a:blip r:embed="rId3"/>
          <a:srcRect l="67425" r="6750"/>
          <a:stretch/>
        </p:blipFill>
        <p:spPr>
          <a:xfrm flipV="1">
            <a:off x="6782562" y="0"/>
            <a:ext cx="2361438"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6309360" cy="3279633"/>
          </a:xfrm>
        </p:spPr>
        <p:txBody>
          <a:bodyPr/>
          <a:lstStyle>
            <a:lvl1pPr marL="176209" indent="-176209">
              <a:lnSpc>
                <a:spcPct val="90000"/>
              </a:lnSpc>
              <a:spcBef>
                <a:spcPts val="0"/>
              </a:spcBef>
              <a:spcAft>
                <a:spcPts val="600"/>
              </a:spcAft>
              <a:buClr>
                <a:schemeClr val="accent4"/>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accent4"/>
              </a:buClr>
              <a:buSzPct val="100000"/>
              <a:buFont typeface="Arial"/>
              <a:buChar char="–"/>
              <a:defRPr>
                <a:solidFill>
                  <a:schemeClr val="tx2">
                    <a:lumMod val="75000"/>
                  </a:schemeClr>
                </a:solidFill>
              </a:defRPr>
            </a:lvl2pPr>
            <a:lvl3pPr marL="514337" indent="-169859">
              <a:lnSpc>
                <a:spcPct val="90000"/>
              </a:lnSpc>
              <a:spcAft>
                <a:spcPts val="300"/>
              </a:spcAft>
              <a:buClr>
                <a:schemeClr val="accent4"/>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accent4"/>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21A3EF36-653F-BE40-9D12-2F0666899D64}"/>
              </a:ext>
            </a:extLst>
          </p:cNvPr>
          <p:cNvSpPr>
            <a:spLocks noGrp="1"/>
          </p:cNvSpPr>
          <p:nvPr>
            <p:ph sz="half" idx="2" hasCustomPrompt="1"/>
          </p:nvPr>
        </p:nvSpPr>
        <p:spPr>
          <a:xfrm>
            <a:off x="6876288" y="471924"/>
            <a:ext cx="2057401"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a:extLst>
              <a:ext uri="{FF2B5EF4-FFF2-40B4-BE49-F238E27FC236}">
                <a16:creationId xmlns:a16="http://schemas.microsoft.com/office/drawing/2014/main" id="{FED41129-33EC-1F48-B83E-C8038C9A2AE2}"/>
              </a:ext>
            </a:extLst>
          </p:cNvPr>
          <p:cNvSpPr>
            <a:spLocks noGrp="1"/>
          </p:cNvSpPr>
          <p:nvPr>
            <p:ph type="title" hasCustomPrompt="1"/>
          </p:nvPr>
        </p:nvSpPr>
        <p:spPr>
          <a:xfrm>
            <a:off x="356616" y="453432"/>
            <a:ext cx="631850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5" name="Slide Number Placeholder 6">
            <a:extLst>
              <a:ext uri="{FF2B5EF4-FFF2-40B4-BE49-F238E27FC236}">
                <a16:creationId xmlns:a16="http://schemas.microsoft.com/office/drawing/2014/main" id="{1CE0AD1A-596A-C049-9F0B-653725452F74}"/>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6" name="Picture 15">
            <a:extLst>
              <a:ext uri="{FF2B5EF4-FFF2-40B4-BE49-F238E27FC236}">
                <a16:creationId xmlns:a16="http://schemas.microsoft.com/office/drawing/2014/main" id="{8B8E70F4-6D7C-624F-AFCA-D9C618EE2184}"/>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4" name="Rectangle 13">
            <a:extLst>
              <a:ext uri="{FF2B5EF4-FFF2-40B4-BE49-F238E27FC236}">
                <a16:creationId xmlns:a16="http://schemas.microsoft.com/office/drawing/2014/main" id="{ED30CCF3-12A5-B841-96E6-A0B7D41FF979}"/>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933768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 Amber Call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365EFA-02EF-C743-9594-1D239D800BD2}"/>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11" name="Picture 10">
            <a:extLst>
              <a:ext uri="{FF2B5EF4-FFF2-40B4-BE49-F238E27FC236}">
                <a16:creationId xmlns:a16="http://schemas.microsoft.com/office/drawing/2014/main" id="{CEB8DAF5-1057-7B47-8079-2AF680D44E45}"/>
              </a:ext>
            </a:extLst>
          </p:cNvPr>
          <p:cNvPicPr>
            <a:picLocks noChangeAspect="1"/>
          </p:cNvPicPr>
          <p:nvPr userDrawn="1"/>
        </p:nvPicPr>
        <p:blipFill rotWithShape="1">
          <a:blip r:embed="rId3"/>
          <a:srcRect l="64875" r="9300"/>
          <a:stretch/>
        </p:blipFill>
        <p:spPr>
          <a:xfrm flipV="1">
            <a:off x="6782562" y="0"/>
            <a:ext cx="2361438"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6309360" cy="3279633"/>
          </a:xfrm>
        </p:spPr>
        <p:txBody>
          <a:bodyPr/>
          <a:lstStyle>
            <a:lvl1pPr marL="176209" indent="-176209">
              <a:lnSpc>
                <a:spcPct val="90000"/>
              </a:lnSpc>
              <a:spcBef>
                <a:spcPts val="0"/>
              </a:spcBef>
              <a:spcAft>
                <a:spcPts val="600"/>
              </a:spcAft>
              <a:buClr>
                <a:schemeClr val="accent3"/>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accent3"/>
              </a:buClr>
              <a:buSzPct val="100000"/>
              <a:buFont typeface="Arial"/>
              <a:buChar char="–"/>
              <a:defRPr>
                <a:solidFill>
                  <a:schemeClr val="tx2">
                    <a:lumMod val="75000"/>
                  </a:schemeClr>
                </a:solidFill>
              </a:defRPr>
            </a:lvl2pPr>
            <a:lvl3pPr marL="514337" indent="-169859">
              <a:lnSpc>
                <a:spcPct val="90000"/>
              </a:lnSpc>
              <a:spcAft>
                <a:spcPts val="300"/>
              </a:spcAft>
              <a:buClr>
                <a:schemeClr val="accent3"/>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accent3"/>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21A3EF36-653F-BE40-9D12-2F0666899D64}"/>
              </a:ext>
            </a:extLst>
          </p:cNvPr>
          <p:cNvSpPr>
            <a:spLocks noGrp="1"/>
          </p:cNvSpPr>
          <p:nvPr>
            <p:ph sz="half" idx="2" hasCustomPrompt="1"/>
          </p:nvPr>
        </p:nvSpPr>
        <p:spPr>
          <a:xfrm>
            <a:off x="6876288" y="471924"/>
            <a:ext cx="2057401"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a:extLst>
              <a:ext uri="{FF2B5EF4-FFF2-40B4-BE49-F238E27FC236}">
                <a16:creationId xmlns:a16="http://schemas.microsoft.com/office/drawing/2014/main" id="{FED41129-33EC-1F48-B83E-C8038C9A2AE2}"/>
              </a:ext>
            </a:extLst>
          </p:cNvPr>
          <p:cNvSpPr>
            <a:spLocks noGrp="1"/>
          </p:cNvSpPr>
          <p:nvPr>
            <p:ph type="title" hasCustomPrompt="1"/>
          </p:nvPr>
        </p:nvSpPr>
        <p:spPr>
          <a:xfrm>
            <a:off x="356616" y="453432"/>
            <a:ext cx="631850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5" name="Slide Number Placeholder 6">
            <a:extLst>
              <a:ext uri="{FF2B5EF4-FFF2-40B4-BE49-F238E27FC236}">
                <a16:creationId xmlns:a16="http://schemas.microsoft.com/office/drawing/2014/main" id="{0AC1C045-0357-7A4B-BCB4-42C2A3436739}"/>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6" name="Picture 15">
            <a:extLst>
              <a:ext uri="{FF2B5EF4-FFF2-40B4-BE49-F238E27FC236}">
                <a16:creationId xmlns:a16="http://schemas.microsoft.com/office/drawing/2014/main" id="{A29E1CC5-9E53-AA4D-B20B-7B7C46957596}"/>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4" name="Rectangle 13">
            <a:extLst>
              <a:ext uri="{FF2B5EF4-FFF2-40B4-BE49-F238E27FC236}">
                <a16:creationId xmlns:a16="http://schemas.microsoft.com/office/drawing/2014/main" id="{582F39B3-2AAA-114E-AE26-CC3D130A66DD}"/>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37814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 Pumpkin Call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7B226EF-705D-ED45-BE9F-B6B99120BFA5}"/>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12" name="Picture 11">
            <a:extLst>
              <a:ext uri="{FF2B5EF4-FFF2-40B4-BE49-F238E27FC236}">
                <a16:creationId xmlns:a16="http://schemas.microsoft.com/office/drawing/2014/main" id="{149D06D6-0D5E-1649-9516-92F49EB35611}"/>
              </a:ext>
            </a:extLst>
          </p:cNvPr>
          <p:cNvPicPr>
            <a:picLocks noChangeAspect="1"/>
          </p:cNvPicPr>
          <p:nvPr userDrawn="1"/>
        </p:nvPicPr>
        <p:blipFill rotWithShape="1">
          <a:blip r:embed="rId3"/>
          <a:srcRect l="61125" r="13050"/>
          <a:stretch/>
        </p:blipFill>
        <p:spPr>
          <a:xfrm>
            <a:off x="6782562" y="0"/>
            <a:ext cx="2361438"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6309360" cy="3279633"/>
          </a:xfrm>
        </p:spPr>
        <p:txBody>
          <a:bodyPr/>
          <a:lstStyle>
            <a:lvl1pPr marL="176209" indent="-176209">
              <a:lnSpc>
                <a:spcPct val="90000"/>
              </a:lnSpc>
              <a:spcBef>
                <a:spcPts val="0"/>
              </a:spcBef>
              <a:spcAft>
                <a:spcPts val="600"/>
              </a:spcAft>
              <a:buClr>
                <a:schemeClr val="accent5"/>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accent5"/>
              </a:buClr>
              <a:buSzPct val="100000"/>
              <a:buFont typeface="Arial"/>
              <a:buChar char="–"/>
              <a:defRPr>
                <a:solidFill>
                  <a:schemeClr val="tx2">
                    <a:lumMod val="75000"/>
                  </a:schemeClr>
                </a:solidFill>
              </a:defRPr>
            </a:lvl2pPr>
            <a:lvl3pPr marL="514337" indent="-169859">
              <a:lnSpc>
                <a:spcPct val="90000"/>
              </a:lnSpc>
              <a:spcAft>
                <a:spcPts val="300"/>
              </a:spcAft>
              <a:buClr>
                <a:schemeClr val="accent5"/>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accent5"/>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21A3EF36-653F-BE40-9D12-2F0666899D64}"/>
              </a:ext>
            </a:extLst>
          </p:cNvPr>
          <p:cNvSpPr>
            <a:spLocks noGrp="1"/>
          </p:cNvSpPr>
          <p:nvPr>
            <p:ph sz="half" idx="2" hasCustomPrompt="1"/>
          </p:nvPr>
        </p:nvSpPr>
        <p:spPr>
          <a:xfrm>
            <a:off x="6876288" y="471924"/>
            <a:ext cx="2057401"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a:extLst>
              <a:ext uri="{FF2B5EF4-FFF2-40B4-BE49-F238E27FC236}">
                <a16:creationId xmlns:a16="http://schemas.microsoft.com/office/drawing/2014/main" id="{FED41129-33EC-1F48-B83E-C8038C9A2AE2}"/>
              </a:ext>
            </a:extLst>
          </p:cNvPr>
          <p:cNvSpPr>
            <a:spLocks noGrp="1"/>
          </p:cNvSpPr>
          <p:nvPr>
            <p:ph type="title" hasCustomPrompt="1"/>
          </p:nvPr>
        </p:nvSpPr>
        <p:spPr>
          <a:xfrm>
            <a:off x="356616" y="453432"/>
            <a:ext cx="631850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5" name="Slide Number Placeholder 6">
            <a:extLst>
              <a:ext uri="{FF2B5EF4-FFF2-40B4-BE49-F238E27FC236}">
                <a16:creationId xmlns:a16="http://schemas.microsoft.com/office/drawing/2014/main" id="{56D69462-DB70-9448-91F9-BD5CDCFDCED6}"/>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6" name="Picture 15">
            <a:extLst>
              <a:ext uri="{FF2B5EF4-FFF2-40B4-BE49-F238E27FC236}">
                <a16:creationId xmlns:a16="http://schemas.microsoft.com/office/drawing/2014/main" id="{3D54B70B-3CF6-A449-AF24-6C7D0606A41A}"/>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4" name="Rectangle 13">
            <a:extLst>
              <a:ext uri="{FF2B5EF4-FFF2-40B4-BE49-F238E27FC236}">
                <a16:creationId xmlns:a16="http://schemas.microsoft.com/office/drawing/2014/main" id="{EB890F8C-8AC8-C348-823B-BE954FC419EB}"/>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2442345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 Cerulean Call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E2912F-537C-8744-9962-36BF30859AF7}"/>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11" name="Picture 10">
            <a:extLst>
              <a:ext uri="{FF2B5EF4-FFF2-40B4-BE49-F238E27FC236}">
                <a16:creationId xmlns:a16="http://schemas.microsoft.com/office/drawing/2014/main" id="{46BDD2F3-0890-4F49-861A-88FD267F41DF}"/>
              </a:ext>
            </a:extLst>
          </p:cNvPr>
          <p:cNvPicPr>
            <a:picLocks noChangeAspect="1"/>
          </p:cNvPicPr>
          <p:nvPr userDrawn="1"/>
        </p:nvPicPr>
        <p:blipFill rotWithShape="1">
          <a:blip r:embed="rId3"/>
          <a:srcRect l="54000" r="20175"/>
          <a:stretch/>
        </p:blipFill>
        <p:spPr>
          <a:xfrm>
            <a:off x="6782562" y="0"/>
            <a:ext cx="2361438"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6309360" cy="3279633"/>
          </a:xfrm>
        </p:spPr>
        <p:txBody>
          <a:bodyPr/>
          <a:lstStyle>
            <a:lvl1pPr marL="176209" indent="-176209">
              <a:lnSpc>
                <a:spcPct val="90000"/>
              </a:lnSpc>
              <a:spcBef>
                <a:spcPts val="0"/>
              </a:spcBef>
              <a:spcAft>
                <a:spcPts val="600"/>
              </a:spcAft>
              <a:buClr>
                <a:schemeClr val="accent6"/>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accent6"/>
              </a:buClr>
              <a:buSzPct val="100000"/>
              <a:buFont typeface="Arial"/>
              <a:buChar char="–"/>
              <a:defRPr>
                <a:solidFill>
                  <a:schemeClr val="tx2">
                    <a:lumMod val="75000"/>
                  </a:schemeClr>
                </a:solidFill>
              </a:defRPr>
            </a:lvl2pPr>
            <a:lvl3pPr marL="514337" indent="-169859">
              <a:lnSpc>
                <a:spcPct val="90000"/>
              </a:lnSpc>
              <a:spcAft>
                <a:spcPts val="300"/>
              </a:spcAft>
              <a:buClr>
                <a:schemeClr val="accent6"/>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accent6"/>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21A3EF36-653F-BE40-9D12-2F0666899D64}"/>
              </a:ext>
            </a:extLst>
          </p:cNvPr>
          <p:cNvSpPr>
            <a:spLocks noGrp="1"/>
          </p:cNvSpPr>
          <p:nvPr>
            <p:ph sz="half" idx="2" hasCustomPrompt="1"/>
          </p:nvPr>
        </p:nvSpPr>
        <p:spPr>
          <a:xfrm>
            <a:off x="6876288" y="471924"/>
            <a:ext cx="2057401"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a:extLst>
              <a:ext uri="{FF2B5EF4-FFF2-40B4-BE49-F238E27FC236}">
                <a16:creationId xmlns:a16="http://schemas.microsoft.com/office/drawing/2014/main" id="{FED41129-33EC-1F48-B83E-C8038C9A2AE2}"/>
              </a:ext>
            </a:extLst>
          </p:cNvPr>
          <p:cNvSpPr>
            <a:spLocks noGrp="1"/>
          </p:cNvSpPr>
          <p:nvPr>
            <p:ph type="title" hasCustomPrompt="1"/>
          </p:nvPr>
        </p:nvSpPr>
        <p:spPr>
          <a:xfrm>
            <a:off x="356616" y="453432"/>
            <a:ext cx="631850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4" name="Slide Number Placeholder 6">
            <a:extLst>
              <a:ext uri="{FF2B5EF4-FFF2-40B4-BE49-F238E27FC236}">
                <a16:creationId xmlns:a16="http://schemas.microsoft.com/office/drawing/2014/main" id="{57736472-42B6-DD46-BB14-4B7FB0409448}"/>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5" name="Picture 14">
            <a:extLst>
              <a:ext uri="{FF2B5EF4-FFF2-40B4-BE49-F238E27FC236}">
                <a16:creationId xmlns:a16="http://schemas.microsoft.com/office/drawing/2014/main" id="{15FDB8EE-C9EE-1940-A2B7-B38A2B159EF2}"/>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3" name="Rectangle 12">
            <a:extLst>
              <a:ext uri="{FF2B5EF4-FFF2-40B4-BE49-F238E27FC236}">
                <a16:creationId xmlns:a16="http://schemas.microsoft.com/office/drawing/2014/main" id="{00CF876E-FB16-F146-A571-DE9FA46455AA}"/>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4125229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 Aegean Callout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C570AC2-9038-3F4A-B786-78274C274790}"/>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8" name="Picture 7">
            <a:extLst>
              <a:ext uri="{FF2B5EF4-FFF2-40B4-BE49-F238E27FC236}">
                <a16:creationId xmlns:a16="http://schemas.microsoft.com/office/drawing/2014/main" id="{234936CF-EE97-4A43-B8F5-FB545851F689}"/>
              </a:ext>
            </a:extLst>
          </p:cNvPr>
          <p:cNvPicPr>
            <a:picLocks noChangeAspect="1"/>
          </p:cNvPicPr>
          <p:nvPr userDrawn="1"/>
        </p:nvPicPr>
        <p:blipFill rotWithShape="1">
          <a:blip r:embed="rId3"/>
          <a:srcRect l="61577" r="5545"/>
          <a:stretch/>
        </p:blipFill>
        <p:spPr>
          <a:xfrm flipV="1">
            <a:off x="6137656" y="-1"/>
            <a:ext cx="3006344"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5416574" cy="3279633"/>
          </a:xfrm>
        </p:spPr>
        <p:txBody>
          <a:bodyPr/>
          <a:lstStyle>
            <a:lvl1pPr marL="176209" indent="-176209">
              <a:lnSpc>
                <a:spcPct val="90000"/>
              </a:lnSpc>
              <a:spcBef>
                <a:spcPts val="0"/>
              </a:spcBef>
              <a:spcAft>
                <a:spcPts val="600"/>
              </a:spcAft>
              <a:buClr>
                <a:schemeClr val="tx1"/>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tx1"/>
              </a:buClr>
              <a:buSzPct val="100000"/>
              <a:buFont typeface="Arial"/>
              <a:buChar char="–"/>
              <a:defRPr>
                <a:solidFill>
                  <a:schemeClr val="tx2">
                    <a:lumMod val="75000"/>
                  </a:schemeClr>
                </a:solidFill>
              </a:defRPr>
            </a:lvl2pPr>
            <a:lvl3pPr marL="514337" indent="-169859">
              <a:lnSpc>
                <a:spcPct val="90000"/>
              </a:lnSpc>
              <a:spcAft>
                <a:spcPts val="300"/>
              </a:spcAft>
              <a:buClr>
                <a:schemeClr val="tx1"/>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tx1"/>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21A3EF36-653F-BE40-9D12-2F0666899D64}"/>
              </a:ext>
            </a:extLst>
          </p:cNvPr>
          <p:cNvSpPr>
            <a:spLocks noGrp="1"/>
          </p:cNvSpPr>
          <p:nvPr>
            <p:ph sz="half" idx="2" hasCustomPrompt="1"/>
          </p:nvPr>
        </p:nvSpPr>
        <p:spPr>
          <a:xfrm>
            <a:off x="6329680" y="471924"/>
            <a:ext cx="2604009"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a:extLst>
              <a:ext uri="{FF2B5EF4-FFF2-40B4-BE49-F238E27FC236}">
                <a16:creationId xmlns:a16="http://schemas.microsoft.com/office/drawing/2014/main" id="{FED41129-33EC-1F48-B83E-C8038C9A2AE2}"/>
              </a:ext>
            </a:extLst>
          </p:cNvPr>
          <p:cNvSpPr>
            <a:spLocks noGrp="1"/>
          </p:cNvSpPr>
          <p:nvPr>
            <p:ph type="title" hasCustomPrompt="1"/>
          </p:nvPr>
        </p:nvSpPr>
        <p:spPr>
          <a:xfrm>
            <a:off x="356616" y="453432"/>
            <a:ext cx="542442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1" name="Slide Number Placeholder 6">
            <a:extLst>
              <a:ext uri="{FF2B5EF4-FFF2-40B4-BE49-F238E27FC236}">
                <a16:creationId xmlns:a16="http://schemas.microsoft.com/office/drawing/2014/main" id="{DFEDD9D6-BCD1-D048-B3DA-C9A626FD423F}"/>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2" name="Picture 11">
            <a:extLst>
              <a:ext uri="{FF2B5EF4-FFF2-40B4-BE49-F238E27FC236}">
                <a16:creationId xmlns:a16="http://schemas.microsoft.com/office/drawing/2014/main" id="{CF5324C6-3341-1F44-AA53-F28645D1CFD5}"/>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5" name="Rectangle 14">
            <a:extLst>
              <a:ext uri="{FF2B5EF4-FFF2-40B4-BE49-F238E27FC236}">
                <a16:creationId xmlns:a16="http://schemas.microsoft.com/office/drawing/2014/main" id="{C618AE00-D080-E544-A12B-58FE324F5EC3}"/>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2212966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 Crimson Callout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566A860-F7B4-5743-9FAE-AE20695197E5}"/>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12" name="Picture 11">
            <a:extLst>
              <a:ext uri="{FF2B5EF4-FFF2-40B4-BE49-F238E27FC236}">
                <a16:creationId xmlns:a16="http://schemas.microsoft.com/office/drawing/2014/main" id="{6D9CB19F-EDFA-EB4B-A67D-86CA90A06153}"/>
              </a:ext>
            </a:extLst>
          </p:cNvPr>
          <p:cNvPicPr>
            <a:picLocks noChangeAspect="1"/>
          </p:cNvPicPr>
          <p:nvPr userDrawn="1"/>
        </p:nvPicPr>
        <p:blipFill rotWithShape="1">
          <a:blip r:embed="rId3"/>
          <a:srcRect l="58975" r="8147"/>
          <a:stretch/>
        </p:blipFill>
        <p:spPr>
          <a:xfrm>
            <a:off x="6137655" y="0"/>
            <a:ext cx="3008375" cy="5151745"/>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5424424" cy="3279633"/>
          </a:xfrm>
        </p:spPr>
        <p:txBody>
          <a:bodyPr/>
          <a:lstStyle>
            <a:lvl1pPr marL="176209" indent="-176209">
              <a:lnSpc>
                <a:spcPct val="90000"/>
              </a:lnSpc>
              <a:spcBef>
                <a:spcPts val="0"/>
              </a:spcBef>
              <a:spcAft>
                <a:spcPts val="600"/>
              </a:spcAft>
              <a:buSzPct val="115000"/>
              <a:buFont typeface="Wingdings" pitchFamily="2" charset="2"/>
              <a:buChar char="§"/>
              <a:defRPr sz="1800">
                <a:solidFill>
                  <a:schemeClr val="tx2">
                    <a:lumMod val="75000"/>
                  </a:schemeClr>
                </a:solidFill>
              </a:defRPr>
            </a:lvl1pPr>
            <a:lvl2pPr marL="344480" indent="-168271">
              <a:lnSpc>
                <a:spcPct val="90000"/>
              </a:lnSpc>
              <a:spcAft>
                <a:spcPts val="300"/>
              </a:spcAft>
              <a:buSzPct val="100000"/>
              <a:buFont typeface="Arial"/>
              <a:buChar char="–"/>
              <a:defRPr>
                <a:solidFill>
                  <a:schemeClr val="tx2">
                    <a:lumMod val="75000"/>
                  </a:schemeClr>
                </a:solidFill>
              </a:defRPr>
            </a:lvl2pPr>
            <a:lvl3pPr marL="514337" indent="-169859">
              <a:lnSpc>
                <a:spcPct val="90000"/>
              </a:lnSpc>
              <a:spcAft>
                <a:spcPts val="300"/>
              </a:spcAft>
              <a:buSzPct val="90000"/>
              <a:buFont typeface="Wingdings" pitchFamily="2" charset="2"/>
              <a:buChar char="§"/>
              <a:defRPr>
                <a:solidFill>
                  <a:schemeClr val="tx2">
                    <a:lumMod val="75000"/>
                  </a:schemeClr>
                </a:solidFill>
              </a:defRPr>
            </a:lvl3pPr>
            <a:lvl4pPr marL="693721" indent="-177796">
              <a:lnSpc>
                <a:spcPct val="90000"/>
              </a:lnSpc>
              <a:spcAft>
                <a:spcPts val="300"/>
              </a:spcAft>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6">
            <a:extLst>
              <a:ext uri="{FF2B5EF4-FFF2-40B4-BE49-F238E27FC236}">
                <a16:creationId xmlns:a16="http://schemas.microsoft.com/office/drawing/2014/main" id="{9F24524B-00D8-9C41-ACDB-DBB5A4E271BB}"/>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6" name="Picture 15">
            <a:extLst>
              <a:ext uri="{FF2B5EF4-FFF2-40B4-BE49-F238E27FC236}">
                <a16:creationId xmlns:a16="http://schemas.microsoft.com/office/drawing/2014/main" id="{944CC3C6-FE6F-AB44-8ECF-B4B25A5373D8}"/>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5" name="Content Placeholder 3">
            <a:extLst>
              <a:ext uri="{FF2B5EF4-FFF2-40B4-BE49-F238E27FC236}">
                <a16:creationId xmlns:a16="http://schemas.microsoft.com/office/drawing/2014/main" id="{CCD64984-AAA2-3A43-9A26-9973468528DC}"/>
              </a:ext>
            </a:extLst>
          </p:cNvPr>
          <p:cNvSpPr>
            <a:spLocks noGrp="1"/>
          </p:cNvSpPr>
          <p:nvPr>
            <p:ph sz="half" idx="2" hasCustomPrompt="1"/>
          </p:nvPr>
        </p:nvSpPr>
        <p:spPr>
          <a:xfrm>
            <a:off x="6329680" y="471924"/>
            <a:ext cx="2604009"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itle Placeholder 1">
            <a:extLst>
              <a:ext uri="{FF2B5EF4-FFF2-40B4-BE49-F238E27FC236}">
                <a16:creationId xmlns:a16="http://schemas.microsoft.com/office/drawing/2014/main" id="{3B09961D-3CC8-924F-9C3A-E4C53C67F266}"/>
              </a:ext>
            </a:extLst>
          </p:cNvPr>
          <p:cNvSpPr>
            <a:spLocks noGrp="1"/>
          </p:cNvSpPr>
          <p:nvPr>
            <p:ph type="title" hasCustomPrompt="1"/>
          </p:nvPr>
        </p:nvSpPr>
        <p:spPr>
          <a:xfrm>
            <a:off x="356616" y="453432"/>
            <a:ext cx="542442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0" name="Rectangle 9">
            <a:extLst>
              <a:ext uri="{FF2B5EF4-FFF2-40B4-BE49-F238E27FC236}">
                <a16:creationId xmlns:a16="http://schemas.microsoft.com/office/drawing/2014/main" id="{F9794A58-C9B9-C248-AD51-DA97CFE62CE1}"/>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2499572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 Cobalt Callou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599E11-3752-A54C-B08B-B33CEA93C2E0}"/>
              </a:ext>
            </a:extLst>
          </p:cNvPr>
          <p:cNvPicPr>
            <a:picLocks noChangeAspect="1"/>
          </p:cNvPicPr>
          <p:nvPr userDrawn="1"/>
        </p:nvPicPr>
        <p:blipFill>
          <a:blip r:embed="rId2"/>
          <a:stretch>
            <a:fillRect/>
          </a:stretch>
        </p:blipFill>
        <p:spPr>
          <a:xfrm>
            <a:off x="0" y="0"/>
            <a:ext cx="9144000" cy="5148263"/>
          </a:xfrm>
          <a:prstGeom prst="rect">
            <a:avLst/>
          </a:prstGeom>
        </p:spPr>
      </p:pic>
      <p:sp>
        <p:nvSpPr>
          <p:cNvPr id="11" name="Slide Number Placeholder 6">
            <a:extLst>
              <a:ext uri="{FF2B5EF4-FFF2-40B4-BE49-F238E27FC236}">
                <a16:creationId xmlns:a16="http://schemas.microsoft.com/office/drawing/2014/main" id="{1C1B9E1D-05F5-1748-9544-DF91F253E08F}"/>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5" name="Picture 14">
            <a:extLst>
              <a:ext uri="{FF2B5EF4-FFF2-40B4-BE49-F238E27FC236}">
                <a16:creationId xmlns:a16="http://schemas.microsoft.com/office/drawing/2014/main" id="{EA6C8F51-86C1-1A43-9558-59EE0DCB2BAC}"/>
              </a:ext>
            </a:extLst>
          </p:cNvPr>
          <p:cNvPicPr>
            <a:picLocks noChangeAspect="1"/>
          </p:cNvPicPr>
          <p:nvPr userDrawn="1"/>
        </p:nvPicPr>
        <p:blipFill rotWithShape="1">
          <a:blip r:embed="rId3"/>
          <a:srcRect r="78942"/>
          <a:stretch/>
        </p:blipFill>
        <p:spPr>
          <a:xfrm>
            <a:off x="338274" y="4821834"/>
            <a:ext cx="168764" cy="155542"/>
          </a:xfrm>
          <a:prstGeom prst="rect">
            <a:avLst/>
          </a:prstGeom>
        </p:spPr>
      </p:pic>
      <p:pic>
        <p:nvPicPr>
          <p:cNvPr id="8" name="Picture 7">
            <a:extLst>
              <a:ext uri="{FF2B5EF4-FFF2-40B4-BE49-F238E27FC236}">
                <a16:creationId xmlns:a16="http://schemas.microsoft.com/office/drawing/2014/main" id="{3593198B-DF06-F240-81E7-C0E7894E078B}"/>
              </a:ext>
            </a:extLst>
          </p:cNvPr>
          <p:cNvPicPr>
            <a:picLocks noChangeAspect="1"/>
          </p:cNvPicPr>
          <p:nvPr userDrawn="1"/>
        </p:nvPicPr>
        <p:blipFill rotWithShape="1">
          <a:blip r:embed="rId4"/>
          <a:srcRect l="2302" r="64821"/>
          <a:stretch/>
        </p:blipFill>
        <p:spPr>
          <a:xfrm flipH="1" flipV="1">
            <a:off x="6137656" y="-1"/>
            <a:ext cx="3006344"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5424424" cy="3279633"/>
          </a:xfrm>
        </p:spPr>
        <p:txBody>
          <a:bodyPr/>
          <a:lstStyle>
            <a:lvl1pPr marL="176209" indent="-176209">
              <a:lnSpc>
                <a:spcPct val="90000"/>
              </a:lnSpc>
              <a:spcBef>
                <a:spcPts val="0"/>
              </a:spcBef>
              <a:spcAft>
                <a:spcPts val="600"/>
              </a:spcAft>
              <a:buClr>
                <a:schemeClr val="accent2"/>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accent2"/>
              </a:buClr>
              <a:buSzPct val="100000"/>
              <a:buFont typeface="Arial"/>
              <a:buChar char="–"/>
              <a:defRPr>
                <a:solidFill>
                  <a:schemeClr val="tx2">
                    <a:lumMod val="75000"/>
                  </a:schemeClr>
                </a:solidFill>
              </a:defRPr>
            </a:lvl2pPr>
            <a:lvl3pPr marL="514337" indent="-169859">
              <a:lnSpc>
                <a:spcPct val="90000"/>
              </a:lnSpc>
              <a:spcAft>
                <a:spcPts val="300"/>
              </a:spcAft>
              <a:buClr>
                <a:schemeClr val="accent2"/>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accent2"/>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3">
            <a:extLst>
              <a:ext uri="{FF2B5EF4-FFF2-40B4-BE49-F238E27FC236}">
                <a16:creationId xmlns:a16="http://schemas.microsoft.com/office/drawing/2014/main" id="{6B926AC2-A016-F247-AB48-092676F606DC}"/>
              </a:ext>
            </a:extLst>
          </p:cNvPr>
          <p:cNvSpPr>
            <a:spLocks noGrp="1"/>
          </p:cNvSpPr>
          <p:nvPr>
            <p:ph sz="half" idx="2" hasCustomPrompt="1"/>
          </p:nvPr>
        </p:nvSpPr>
        <p:spPr>
          <a:xfrm>
            <a:off x="6329680" y="471924"/>
            <a:ext cx="2604009"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itle Placeholder 1">
            <a:extLst>
              <a:ext uri="{FF2B5EF4-FFF2-40B4-BE49-F238E27FC236}">
                <a16:creationId xmlns:a16="http://schemas.microsoft.com/office/drawing/2014/main" id="{47E6CEE3-6CF0-6342-B298-894F02BBFF7B}"/>
              </a:ext>
            </a:extLst>
          </p:cNvPr>
          <p:cNvSpPr>
            <a:spLocks noGrp="1"/>
          </p:cNvSpPr>
          <p:nvPr>
            <p:ph type="title" hasCustomPrompt="1"/>
          </p:nvPr>
        </p:nvSpPr>
        <p:spPr>
          <a:xfrm>
            <a:off x="356616" y="453432"/>
            <a:ext cx="542442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0" name="Rectangle 9">
            <a:extLst>
              <a:ext uri="{FF2B5EF4-FFF2-40B4-BE49-F238E27FC236}">
                <a16:creationId xmlns:a16="http://schemas.microsoft.com/office/drawing/2014/main" id="{9DE47490-3693-4D46-9498-926BB8F7EC08}"/>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3845855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xternal-Titl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B75A2E-F644-934A-A96D-F81A8B028604}"/>
              </a:ext>
            </a:extLst>
          </p:cNvPr>
          <p:cNvPicPr>
            <a:picLocks noChangeAspect="1"/>
          </p:cNvPicPr>
          <p:nvPr userDrawn="1"/>
        </p:nvPicPr>
        <p:blipFill>
          <a:blip r:embed="rId2"/>
          <a:stretch>
            <a:fillRect/>
          </a:stretch>
        </p:blipFill>
        <p:spPr>
          <a:xfrm>
            <a:off x="0" y="2381"/>
            <a:ext cx="9144000" cy="5143500"/>
          </a:xfrm>
          <a:prstGeom prst="rect">
            <a:avLst/>
          </a:prstGeom>
        </p:spPr>
      </p:pic>
      <p:grpSp>
        <p:nvGrpSpPr>
          <p:cNvPr id="7" name="Group 6">
            <a:extLst>
              <a:ext uri="{FF2B5EF4-FFF2-40B4-BE49-F238E27FC236}">
                <a16:creationId xmlns:a16="http://schemas.microsoft.com/office/drawing/2014/main" id="{82A802E8-7CFA-DA42-95FC-C1D98E9EE21F}"/>
              </a:ext>
            </a:extLst>
          </p:cNvPr>
          <p:cNvGrpSpPr/>
          <p:nvPr userDrawn="1"/>
        </p:nvGrpSpPr>
        <p:grpSpPr>
          <a:xfrm>
            <a:off x="753523" y="627870"/>
            <a:ext cx="2186663" cy="416089"/>
            <a:chOff x="457200" y="1971675"/>
            <a:chExt cx="10079038" cy="1916113"/>
          </a:xfrm>
          <a:solidFill>
            <a:schemeClr val="bg1"/>
          </a:solidFill>
        </p:grpSpPr>
        <p:sp>
          <p:nvSpPr>
            <p:cNvPr id="8" name="Freeform 1">
              <a:extLst>
                <a:ext uri="{FF2B5EF4-FFF2-40B4-BE49-F238E27FC236}">
                  <a16:creationId xmlns:a16="http://schemas.microsoft.com/office/drawing/2014/main" id="{F0455D0D-3D0F-094D-8CD9-E3767041BEB2}"/>
                </a:ext>
              </a:extLst>
            </p:cNvPr>
            <p:cNvSpPr>
              <a:spLocks noChangeArrowheads="1"/>
            </p:cNvSpPr>
            <p:nvPr/>
          </p:nvSpPr>
          <p:spPr bwMode="auto">
            <a:xfrm>
              <a:off x="6856413" y="2430463"/>
              <a:ext cx="925512" cy="112712"/>
            </a:xfrm>
            <a:custGeom>
              <a:avLst/>
              <a:gdLst>
                <a:gd name="T0" fmla="*/ 0 w 2572"/>
                <a:gd name="T1" fmla="*/ 0 h 313"/>
                <a:gd name="T2" fmla="*/ 0 w 2572"/>
                <a:gd name="T3" fmla="*/ 312 h 313"/>
                <a:gd name="T4" fmla="*/ 2571 w 2572"/>
                <a:gd name="T5" fmla="*/ 312 h 313"/>
                <a:gd name="T6" fmla="*/ 2571 w 2572"/>
                <a:gd name="T7" fmla="*/ 0 h 313"/>
                <a:gd name="T8" fmla="*/ 0 w 2572"/>
                <a:gd name="T9" fmla="*/ 0 h 313"/>
              </a:gdLst>
              <a:ahLst/>
              <a:cxnLst>
                <a:cxn ang="0">
                  <a:pos x="T0" y="T1"/>
                </a:cxn>
                <a:cxn ang="0">
                  <a:pos x="T2" y="T3"/>
                </a:cxn>
                <a:cxn ang="0">
                  <a:pos x="T4" y="T5"/>
                </a:cxn>
                <a:cxn ang="0">
                  <a:pos x="T6" y="T7"/>
                </a:cxn>
                <a:cxn ang="0">
                  <a:pos x="T8" y="T9"/>
                </a:cxn>
              </a:cxnLst>
              <a:rect l="0" t="0" r="r" b="b"/>
              <a:pathLst>
                <a:path w="2572" h="313">
                  <a:moveTo>
                    <a:pt x="0" y="0"/>
                  </a:moveTo>
                  <a:lnTo>
                    <a:pt x="0" y="312"/>
                  </a:lnTo>
                  <a:lnTo>
                    <a:pt x="2571" y="312"/>
                  </a:lnTo>
                  <a:lnTo>
                    <a:pt x="257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9" name="Freeform 2">
              <a:extLst>
                <a:ext uri="{FF2B5EF4-FFF2-40B4-BE49-F238E27FC236}">
                  <a16:creationId xmlns:a16="http://schemas.microsoft.com/office/drawing/2014/main" id="{07532FDF-8F9A-C646-9439-10303F633531}"/>
                </a:ext>
              </a:extLst>
            </p:cNvPr>
            <p:cNvSpPr>
              <a:spLocks noChangeArrowheads="1"/>
            </p:cNvSpPr>
            <p:nvPr/>
          </p:nvSpPr>
          <p:spPr bwMode="auto">
            <a:xfrm>
              <a:off x="9134475" y="2430463"/>
              <a:ext cx="925513" cy="112712"/>
            </a:xfrm>
            <a:custGeom>
              <a:avLst/>
              <a:gdLst>
                <a:gd name="T0" fmla="*/ 0 w 2573"/>
                <a:gd name="T1" fmla="*/ 0 h 313"/>
                <a:gd name="T2" fmla="*/ 0 w 2573"/>
                <a:gd name="T3" fmla="*/ 312 h 313"/>
                <a:gd name="T4" fmla="*/ 2572 w 2573"/>
                <a:gd name="T5" fmla="*/ 312 h 313"/>
                <a:gd name="T6" fmla="*/ 2572 w 2573"/>
                <a:gd name="T7" fmla="*/ 0 h 313"/>
                <a:gd name="T8" fmla="*/ 0 w 2573"/>
                <a:gd name="T9" fmla="*/ 0 h 313"/>
              </a:gdLst>
              <a:ahLst/>
              <a:cxnLst>
                <a:cxn ang="0">
                  <a:pos x="T0" y="T1"/>
                </a:cxn>
                <a:cxn ang="0">
                  <a:pos x="T2" y="T3"/>
                </a:cxn>
                <a:cxn ang="0">
                  <a:pos x="T4" y="T5"/>
                </a:cxn>
                <a:cxn ang="0">
                  <a:pos x="T6" y="T7"/>
                </a:cxn>
                <a:cxn ang="0">
                  <a:pos x="T8" y="T9"/>
                </a:cxn>
              </a:cxnLst>
              <a:rect l="0" t="0" r="r" b="b"/>
              <a:pathLst>
                <a:path w="2573" h="313">
                  <a:moveTo>
                    <a:pt x="0" y="0"/>
                  </a:moveTo>
                  <a:lnTo>
                    <a:pt x="0" y="312"/>
                  </a:lnTo>
                  <a:lnTo>
                    <a:pt x="2572" y="312"/>
                  </a:lnTo>
                  <a:lnTo>
                    <a:pt x="2572"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dirty="0"/>
            </a:p>
          </p:txBody>
        </p:sp>
        <p:sp>
          <p:nvSpPr>
            <p:cNvPr id="10" name="Freeform 3">
              <a:extLst>
                <a:ext uri="{FF2B5EF4-FFF2-40B4-BE49-F238E27FC236}">
                  <a16:creationId xmlns:a16="http://schemas.microsoft.com/office/drawing/2014/main" id="{CEAE6D57-01C5-B547-8581-7BCD1663CEB6}"/>
                </a:ext>
              </a:extLst>
            </p:cNvPr>
            <p:cNvSpPr>
              <a:spLocks noChangeArrowheads="1"/>
            </p:cNvSpPr>
            <p:nvPr/>
          </p:nvSpPr>
          <p:spPr bwMode="auto">
            <a:xfrm>
              <a:off x="6848475" y="2855913"/>
              <a:ext cx="933450" cy="611187"/>
            </a:xfrm>
            <a:custGeom>
              <a:avLst/>
              <a:gdLst>
                <a:gd name="T0" fmla="*/ 23 w 2595"/>
                <a:gd name="T1" fmla="*/ 0 h 1699"/>
                <a:gd name="T2" fmla="*/ 23 w 2595"/>
                <a:gd name="T3" fmla="*/ 0 h 1699"/>
                <a:gd name="T4" fmla="*/ 23 w 2595"/>
                <a:gd name="T5" fmla="*/ 915 h 1699"/>
                <a:gd name="T6" fmla="*/ 23 w 2595"/>
                <a:gd name="T7" fmla="*/ 915 h 1699"/>
                <a:gd name="T8" fmla="*/ 224 w 2595"/>
                <a:gd name="T9" fmla="*/ 1452 h 1699"/>
                <a:gd name="T10" fmla="*/ 761 w 2595"/>
                <a:gd name="T11" fmla="*/ 1698 h 1699"/>
                <a:gd name="T12" fmla="*/ 2594 w 2595"/>
                <a:gd name="T13" fmla="*/ 1698 h 1699"/>
                <a:gd name="T14" fmla="*/ 2594 w 2595"/>
                <a:gd name="T15" fmla="*/ 1362 h 1699"/>
                <a:gd name="T16" fmla="*/ 761 w 2595"/>
                <a:gd name="T17" fmla="*/ 1362 h 1699"/>
                <a:gd name="T18" fmla="*/ 336 w 2595"/>
                <a:gd name="T19" fmla="*/ 937 h 1699"/>
                <a:gd name="T20" fmla="*/ 336 w 2595"/>
                <a:gd name="T21" fmla="*/ 915 h 1699"/>
                <a:gd name="T22" fmla="*/ 336 w 2595"/>
                <a:gd name="T23" fmla="*/ 311 h 1699"/>
                <a:gd name="T24" fmla="*/ 2594 w 2595"/>
                <a:gd name="T25" fmla="*/ 311 h 1699"/>
                <a:gd name="T26" fmla="*/ 2594 w 2595"/>
                <a:gd name="T27" fmla="*/ 0 h 1699"/>
                <a:gd name="T28" fmla="*/ 23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3" y="0"/>
                  </a:moveTo>
                  <a:lnTo>
                    <a:pt x="23" y="0"/>
                  </a:lnTo>
                  <a:cubicBezTo>
                    <a:pt x="23" y="915"/>
                    <a:pt x="23" y="915"/>
                    <a:pt x="23" y="915"/>
                  </a:cubicBezTo>
                  <a:lnTo>
                    <a:pt x="23" y="915"/>
                  </a:lnTo>
                  <a:cubicBezTo>
                    <a:pt x="0" y="1116"/>
                    <a:pt x="90" y="1318"/>
                    <a:pt x="224" y="1452"/>
                  </a:cubicBezTo>
                  <a:cubicBezTo>
                    <a:pt x="358" y="1609"/>
                    <a:pt x="559" y="1698"/>
                    <a:pt x="761" y="1698"/>
                  </a:cubicBezTo>
                  <a:cubicBezTo>
                    <a:pt x="2594" y="1698"/>
                    <a:pt x="2594" y="1698"/>
                    <a:pt x="2594" y="1698"/>
                  </a:cubicBezTo>
                  <a:cubicBezTo>
                    <a:pt x="2594" y="1362"/>
                    <a:pt x="2594" y="1362"/>
                    <a:pt x="2594"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94" y="311"/>
                    <a:pt x="2594" y="311"/>
                    <a:pt x="2594" y="311"/>
                  </a:cubicBezTo>
                  <a:cubicBezTo>
                    <a:pt x="2594" y="0"/>
                    <a:pt x="2594" y="0"/>
                    <a:pt x="2594" y="0"/>
                  </a:cubicBezTo>
                  <a:lnTo>
                    <a:pt x="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1" name="Freeform 4">
              <a:extLst>
                <a:ext uri="{FF2B5EF4-FFF2-40B4-BE49-F238E27FC236}">
                  <a16:creationId xmlns:a16="http://schemas.microsoft.com/office/drawing/2014/main" id="{67F65D33-C46A-1E4A-961B-F584A38DB5B1}"/>
                </a:ext>
              </a:extLst>
            </p:cNvPr>
            <p:cNvSpPr>
              <a:spLocks noChangeArrowheads="1"/>
            </p:cNvSpPr>
            <p:nvPr/>
          </p:nvSpPr>
          <p:spPr bwMode="auto">
            <a:xfrm>
              <a:off x="9126538" y="2855913"/>
              <a:ext cx="933450" cy="611187"/>
            </a:xfrm>
            <a:custGeom>
              <a:avLst/>
              <a:gdLst>
                <a:gd name="T0" fmla="*/ 22 w 2595"/>
                <a:gd name="T1" fmla="*/ 0 h 1699"/>
                <a:gd name="T2" fmla="*/ 22 w 2595"/>
                <a:gd name="T3" fmla="*/ 0 h 1699"/>
                <a:gd name="T4" fmla="*/ 22 w 2595"/>
                <a:gd name="T5" fmla="*/ 915 h 1699"/>
                <a:gd name="T6" fmla="*/ 22 w 2595"/>
                <a:gd name="T7" fmla="*/ 915 h 1699"/>
                <a:gd name="T8" fmla="*/ 223 w 2595"/>
                <a:gd name="T9" fmla="*/ 1452 h 1699"/>
                <a:gd name="T10" fmla="*/ 760 w 2595"/>
                <a:gd name="T11" fmla="*/ 1698 h 1699"/>
                <a:gd name="T12" fmla="*/ 2594 w 2595"/>
                <a:gd name="T13" fmla="*/ 1698 h 1699"/>
                <a:gd name="T14" fmla="*/ 2594 w 2595"/>
                <a:gd name="T15" fmla="*/ 1362 h 1699"/>
                <a:gd name="T16" fmla="*/ 760 w 2595"/>
                <a:gd name="T17" fmla="*/ 1362 h 1699"/>
                <a:gd name="T18" fmla="*/ 335 w 2595"/>
                <a:gd name="T19" fmla="*/ 937 h 1699"/>
                <a:gd name="T20" fmla="*/ 335 w 2595"/>
                <a:gd name="T21" fmla="*/ 915 h 1699"/>
                <a:gd name="T22" fmla="*/ 335 w 2595"/>
                <a:gd name="T23" fmla="*/ 311 h 1699"/>
                <a:gd name="T24" fmla="*/ 2594 w 2595"/>
                <a:gd name="T25" fmla="*/ 311 h 1699"/>
                <a:gd name="T26" fmla="*/ 2594 w 2595"/>
                <a:gd name="T27" fmla="*/ 0 h 1699"/>
                <a:gd name="T28" fmla="*/ 22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2" y="0"/>
                  </a:moveTo>
                  <a:lnTo>
                    <a:pt x="22" y="0"/>
                  </a:lnTo>
                  <a:cubicBezTo>
                    <a:pt x="22" y="915"/>
                    <a:pt x="22" y="915"/>
                    <a:pt x="22" y="915"/>
                  </a:cubicBezTo>
                  <a:lnTo>
                    <a:pt x="22" y="915"/>
                  </a:lnTo>
                  <a:cubicBezTo>
                    <a:pt x="0" y="1116"/>
                    <a:pt x="89" y="1318"/>
                    <a:pt x="223" y="1452"/>
                  </a:cubicBezTo>
                  <a:cubicBezTo>
                    <a:pt x="358" y="1609"/>
                    <a:pt x="559" y="1698"/>
                    <a:pt x="760" y="1698"/>
                  </a:cubicBezTo>
                  <a:cubicBezTo>
                    <a:pt x="2594" y="1698"/>
                    <a:pt x="2594" y="1698"/>
                    <a:pt x="2594" y="1698"/>
                  </a:cubicBezTo>
                  <a:cubicBezTo>
                    <a:pt x="2594" y="1362"/>
                    <a:pt x="2594" y="1362"/>
                    <a:pt x="2594" y="1362"/>
                  </a:cubicBezTo>
                  <a:cubicBezTo>
                    <a:pt x="760" y="1362"/>
                    <a:pt x="760" y="1362"/>
                    <a:pt x="760" y="1362"/>
                  </a:cubicBezTo>
                  <a:cubicBezTo>
                    <a:pt x="537" y="1362"/>
                    <a:pt x="335" y="1184"/>
                    <a:pt x="335" y="937"/>
                  </a:cubicBezTo>
                  <a:cubicBezTo>
                    <a:pt x="335" y="915"/>
                    <a:pt x="335" y="915"/>
                    <a:pt x="335" y="915"/>
                  </a:cubicBezTo>
                  <a:cubicBezTo>
                    <a:pt x="335" y="311"/>
                    <a:pt x="335" y="311"/>
                    <a:pt x="335" y="311"/>
                  </a:cubicBezTo>
                  <a:cubicBezTo>
                    <a:pt x="2594" y="311"/>
                    <a:pt x="2594" y="311"/>
                    <a:pt x="2594" y="311"/>
                  </a:cubicBezTo>
                  <a:cubicBezTo>
                    <a:pt x="2594" y="0"/>
                    <a:pt x="2594" y="0"/>
                    <a:pt x="2594" y="0"/>
                  </a:cubicBezTo>
                  <a:lnTo>
                    <a:pt x="2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2" name="Freeform 5">
              <a:extLst>
                <a:ext uri="{FF2B5EF4-FFF2-40B4-BE49-F238E27FC236}">
                  <a16:creationId xmlns:a16="http://schemas.microsoft.com/office/drawing/2014/main" id="{30AD203B-4267-0249-8BC2-83CD485649A3}"/>
                </a:ext>
              </a:extLst>
            </p:cNvPr>
            <p:cNvSpPr>
              <a:spLocks noChangeArrowheads="1"/>
            </p:cNvSpPr>
            <p:nvPr/>
          </p:nvSpPr>
          <p:spPr bwMode="auto">
            <a:xfrm>
              <a:off x="7870825" y="2430463"/>
              <a:ext cx="1168400" cy="1038225"/>
            </a:xfrm>
            <a:custGeom>
              <a:avLst/>
              <a:gdLst>
                <a:gd name="T0" fmla="*/ 2818 w 3244"/>
                <a:gd name="T1" fmla="*/ 0 h 2884"/>
                <a:gd name="T2" fmla="*/ 1610 w 3244"/>
                <a:gd name="T3" fmla="*/ 1296 h 2884"/>
                <a:gd name="T4" fmla="*/ 426 w 3244"/>
                <a:gd name="T5" fmla="*/ 0 h 2884"/>
                <a:gd name="T6" fmla="*/ 0 w 3244"/>
                <a:gd name="T7" fmla="*/ 0 h 2884"/>
                <a:gd name="T8" fmla="*/ 1454 w 3244"/>
                <a:gd name="T9" fmla="*/ 1564 h 2884"/>
                <a:gd name="T10" fmla="*/ 1454 w 3244"/>
                <a:gd name="T11" fmla="*/ 2883 h 2884"/>
                <a:gd name="T12" fmla="*/ 1789 w 3244"/>
                <a:gd name="T13" fmla="*/ 2883 h 2884"/>
                <a:gd name="T14" fmla="*/ 1789 w 3244"/>
                <a:gd name="T15" fmla="*/ 1564 h 2884"/>
                <a:gd name="T16" fmla="*/ 3243 w 3244"/>
                <a:gd name="T17" fmla="*/ 0 h 2884"/>
                <a:gd name="T18" fmla="*/ 2818 w 3244"/>
                <a:gd name="T19" fmla="*/ 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4" h="2884">
                  <a:moveTo>
                    <a:pt x="2818" y="0"/>
                  </a:moveTo>
                  <a:lnTo>
                    <a:pt x="1610" y="1296"/>
                  </a:lnTo>
                  <a:lnTo>
                    <a:pt x="426" y="0"/>
                  </a:lnTo>
                  <a:lnTo>
                    <a:pt x="0" y="0"/>
                  </a:lnTo>
                  <a:lnTo>
                    <a:pt x="1454" y="1564"/>
                  </a:lnTo>
                  <a:lnTo>
                    <a:pt x="1454" y="2883"/>
                  </a:lnTo>
                  <a:lnTo>
                    <a:pt x="1789" y="2883"/>
                  </a:lnTo>
                  <a:lnTo>
                    <a:pt x="1789" y="1564"/>
                  </a:lnTo>
                  <a:lnTo>
                    <a:pt x="3243" y="0"/>
                  </a:lnTo>
                  <a:lnTo>
                    <a:pt x="281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3" name="Freeform 6">
              <a:extLst>
                <a:ext uri="{FF2B5EF4-FFF2-40B4-BE49-F238E27FC236}">
                  <a16:creationId xmlns:a16="http://schemas.microsoft.com/office/drawing/2014/main" id="{BDEBEB4F-B4DF-3A46-9A67-58E47030D37F}"/>
                </a:ext>
              </a:extLst>
            </p:cNvPr>
            <p:cNvSpPr>
              <a:spLocks noChangeArrowheads="1"/>
            </p:cNvSpPr>
            <p:nvPr/>
          </p:nvSpPr>
          <p:spPr bwMode="auto">
            <a:xfrm>
              <a:off x="4111625" y="2430463"/>
              <a:ext cx="112713" cy="1038225"/>
            </a:xfrm>
            <a:custGeom>
              <a:avLst/>
              <a:gdLst>
                <a:gd name="T0" fmla="*/ 0 w 315"/>
                <a:gd name="T1" fmla="*/ 0 h 2884"/>
                <a:gd name="T2" fmla="*/ 0 w 315"/>
                <a:gd name="T3" fmla="*/ 2883 h 2884"/>
                <a:gd name="T4" fmla="*/ 314 w 315"/>
                <a:gd name="T5" fmla="*/ 2883 h 2884"/>
                <a:gd name="T6" fmla="*/ 314 w 315"/>
                <a:gd name="T7" fmla="*/ 0 h 2884"/>
                <a:gd name="T8" fmla="*/ 0 w 315"/>
                <a:gd name="T9" fmla="*/ 0 h 2884"/>
              </a:gdLst>
              <a:ahLst/>
              <a:cxnLst>
                <a:cxn ang="0">
                  <a:pos x="T0" y="T1"/>
                </a:cxn>
                <a:cxn ang="0">
                  <a:pos x="T2" y="T3"/>
                </a:cxn>
                <a:cxn ang="0">
                  <a:pos x="T4" y="T5"/>
                </a:cxn>
                <a:cxn ang="0">
                  <a:pos x="T6" y="T7"/>
                </a:cxn>
                <a:cxn ang="0">
                  <a:pos x="T8" y="T9"/>
                </a:cxn>
              </a:cxnLst>
              <a:rect l="0" t="0" r="r" b="b"/>
              <a:pathLst>
                <a:path w="315" h="2884">
                  <a:moveTo>
                    <a:pt x="0" y="0"/>
                  </a:moveTo>
                  <a:lnTo>
                    <a:pt x="0" y="2883"/>
                  </a:lnTo>
                  <a:lnTo>
                    <a:pt x="314" y="2883"/>
                  </a:lnTo>
                  <a:lnTo>
                    <a:pt x="3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4" name="Freeform 7">
              <a:extLst>
                <a:ext uri="{FF2B5EF4-FFF2-40B4-BE49-F238E27FC236}">
                  <a16:creationId xmlns:a16="http://schemas.microsoft.com/office/drawing/2014/main" id="{77A92817-97F2-1F41-912D-A50EDE2B46ED}"/>
                </a:ext>
              </a:extLst>
            </p:cNvPr>
            <p:cNvSpPr>
              <a:spLocks noChangeArrowheads="1"/>
            </p:cNvSpPr>
            <p:nvPr/>
          </p:nvSpPr>
          <p:spPr bwMode="auto">
            <a:xfrm>
              <a:off x="5689600" y="2430463"/>
              <a:ext cx="901700" cy="112712"/>
            </a:xfrm>
            <a:custGeom>
              <a:avLst/>
              <a:gdLst>
                <a:gd name="T0" fmla="*/ 0 w 2506"/>
                <a:gd name="T1" fmla="*/ 0 h 313"/>
                <a:gd name="T2" fmla="*/ 0 w 2506"/>
                <a:gd name="T3" fmla="*/ 312 h 313"/>
                <a:gd name="T4" fmla="*/ 2505 w 2506"/>
                <a:gd name="T5" fmla="*/ 312 h 313"/>
                <a:gd name="T6" fmla="*/ 2505 w 2506"/>
                <a:gd name="T7" fmla="*/ 0 h 313"/>
                <a:gd name="T8" fmla="*/ 0 w 2506"/>
                <a:gd name="T9" fmla="*/ 0 h 313"/>
              </a:gdLst>
              <a:ahLst/>
              <a:cxnLst>
                <a:cxn ang="0">
                  <a:pos x="T0" y="T1"/>
                </a:cxn>
                <a:cxn ang="0">
                  <a:pos x="T2" y="T3"/>
                </a:cxn>
                <a:cxn ang="0">
                  <a:pos x="T4" y="T5"/>
                </a:cxn>
                <a:cxn ang="0">
                  <a:pos x="T6" y="T7"/>
                </a:cxn>
                <a:cxn ang="0">
                  <a:pos x="T8" y="T9"/>
                </a:cxn>
              </a:cxnLst>
              <a:rect l="0" t="0" r="r" b="b"/>
              <a:pathLst>
                <a:path w="2506" h="313">
                  <a:moveTo>
                    <a:pt x="0" y="0"/>
                  </a:moveTo>
                  <a:lnTo>
                    <a:pt x="0" y="312"/>
                  </a:lnTo>
                  <a:lnTo>
                    <a:pt x="2505" y="312"/>
                  </a:lnTo>
                  <a:lnTo>
                    <a:pt x="2505"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5" name="Freeform 8">
              <a:extLst>
                <a:ext uri="{FF2B5EF4-FFF2-40B4-BE49-F238E27FC236}">
                  <a16:creationId xmlns:a16="http://schemas.microsoft.com/office/drawing/2014/main" id="{CEC23C0D-D430-7147-913B-AEB4F4FE6444}"/>
                </a:ext>
              </a:extLst>
            </p:cNvPr>
            <p:cNvSpPr>
              <a:spLocks noChangeArrowheads="1"/>
            </p:cNvSpPr>
            <p:nvPr/>
          </p:nvSpPr>
          <p:spPr bwMode="auto">
            <a:xfrm>
              <a:off x="4562475" y="2430463"/>
              <a:ext cx="941388" cy="1038225"/>
            </a:xfrm>
            <a:custGeom>
              <a:avLst/>
              <a:gdLst>
                <a:gd name="T0" fmla="*/ 1834 w 2616"/>
                <a:gd name="T1" fmla="*/ 1496 h 2884"/>
                <a:gd name="T2" fmla="*/ 1834 w 2616"/>
                <a:gd name="T3" fmla="*/ 1496 h 2884"/>
                <a:gd name="T4" fmla="*/ 2571 w 2616"/>
                <a:gd name="T5" fmla="*/ 782 h 2884"/>
                <a:gd name="T6" fmla="*/ 2370 w 2616"/>
                <a:gd name="T7" fmla="*/ 223 h 2884"/>
                <a:gd name="T8" fmla="*/ 1811 w 2616"/>
                <a:gd name="T9" fmla="*/ 0 h 2884"/>
                <a:gd name="T10" fmla="*/ 0 w 2616"/>
                <a:gd name="T11" fmla="*/ 0 h 2884"/>
                <a:gd name="T12" fmla="*/ 0 w 2616"/>
                <a:gd name="T13" fmla="*/ 312 h 2884"/>
                <a:gd name="T14" fmla="*/ 1811 w 2616"/>
                <a:gd name="T15" fmla="*/ 312 h 2884"/>
                <a:gd name="T16" fmla="*/ 2258 w 2616"/>
                <a:gd name="T17" fmla="*/ 737 h 2884"/>
                <a:gd name="T18" fmla="*/ 1856 w 2616"/>
                <a:gd name="T19" fmla="*/ 1185 h 2884"/>
                <a:gd name="T20" fmla="*/ 0 w 2616"/>
                <a:gd name="T21" fmla="*/ 1185 h 2884"/>
                <a:gd name="T22" fmla="*/ 0 w 2616"/>
                <a:gd name="T23" fmla="*/ 2883 h 2884"/>
                <a:gd name="T24" fmla="*/ 313 w 2616"/>
                <a:gd name="T25" fmla="*/ 2883 h 2884"/>
                <a:gd name="T26" fmla="*/ 313 w 2616"/>
                <a:gd name="T27" fmla="*/ 1496 h 2884"/>
                <a:gd name="T28" fmla="*/ 1252 w 2616"/>
                <a:gd name="T29" fmla="*/ 1496 h 2884"/>
                <a:gd name="T30" fmla="*/ 1632 w 2616"/>
                <a:gd name="T31" fmla="*/ 1720 h 2884"/>
                <a:gd name="T32" fmla="*/ 2281 w 2616"/>
                <a:gd name="T33" fmla="*/ 2883 h 2884"/>
                <a:gd name="T34" fmla="*/ 2615 w 2616"/>
                <a:gd name="T35" fmla="*/ 2883 h 2884"/>
                <a:gd name="T36" fmla="*/ 1834 w 2616"/>
                <a:gd name="T37" fmla="*/ 1496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6" h="2884">
                  <a:moveTo>
                    <a:pt x="1834" y="1496"/>
                  </a:moveTo>
                  <a:lnTo>
                    <a:pt x="1834" y="1496"/>
                  </a:lnTo>
                  <a:cubicBezTo>
                    <a:pt x="2236" y="1474"/>
                    <a:pt x="2571" y="1162"/>
                    <a:pt x="2571" y="782"/>
                  </a:cubicBezTo>
                  <a:cubicBezTo>
                    <a:pt x="2594" y="559"/>
                    <a:pt x="2504" y="380"/>
                    <a:pt x="2370" y="223"/>
                  </a:cubicBezTo>
                  <a:cubicBezTo>
                    <a:pt x="2214" y="66"/>
                    <a:pt x="2035" y="0"/>
                    <a:pt x="1811" y="0"/>
                  </a:cubicBezTo>
                  <a:cubicBezTo>
                    <a:pt x="0" y="0"/>
                    <a:pt x="0" y="0"/>
                    <a:pt x="0" y="0"/>
                  </a:cubicBezTo>
                  <a:cubicBezTo>
                    <a:pt x="0" y="312"/>
                    <a:pt x="0" y="312"/>
                    <a:pt x="0" y="312"/>
                  </a:cubicBezTo>
                  <a:cubicBezTo>
                    <a:pt x="1811" y="312"/>
                    <a:pt x="1811" y="312"/>
                    <a:pt x="1811" y="312"/>
                  </a:cubicBezTo>
                  <a:cubicBezTo>
                    <a:pt x="2057" y="312"/>
                    <a:pt x="2258" y="513"/>
                    <a:pt x="2258" y="737"/>
                  </a:cubicBezTo>
                  <a:cubicBezTo>
                    <a:pt x="2258" y="984"/>
                    <a:pt x="2079" y="1185"/>
                    <a:pt x="1856" y="1185"/>
                  </a:cubicBezTo>
                  <a:cubicBezTo>
                    <a:pt x="0" y="1185"/>
                    <a:pt x="0" y="1185"/>
                    <a:pt x="0" y="1185"/>
                  </a:cubicBezTo>
                  <a:cubicBezTo>
                    <a:pt x="0" y="2883"/>
                    <a:pt x="0" y="2883"/>
                    <a:pt x="0" y="2883"/>
                  </a:cubicBezTo>
                  <a:cubicBezTo>
                    <a:pt x="313" y="2883"/>
                    <a:pt x="313" y="2883"/>
                    <a:pt x="313" y="2883"/>
                  </a:cubicBezTo>
                  <a:cubicBezTo>
                    <a:pt x="313" y="1496"/>
                    <a:pt x="313" y="1496"/>
                    <a:pt x="313" y="1496"/>
                  </a:cubicBezTo>
                  <a:cubicBezTo>
                    <a:pt x="1252" y="1496"/>
                    <a:pt x="1252" y="1496"/>
                    <a:pt x="1252" y="1496"/>
                  </a:cubicBezTo>
                  <a:cubicBezTo>
                    <a:pt x="1409" y="1496"/>
                    <a:pt x="1565" y="1586"/>
                    <a:pt x="1632" y="1720"/>
                  </a:cubicBezTo>
                  <a:cubicBezTo>
                    <a:pt x="2281" y="2883"/>
                    <a:pt x="2281" y="2883"/>
                    <a:pt x="2281" y="2883"/>
                  </a:cubicBezTo>
                  <a:cubicBezTo>
                    <a:pt x="2615" y="2883"/>
                    <a:pt x="2615" y="2883"/>
                    <a:pt x="2615" y="2883"/>
                  </a:cubicBezTo>
                  <a:lnTo>
                    <a:pt x="1834" y="14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7" name="Freeform 9">
              <a:extLst>
                <a:ext uri="{FF2B5EF4-FFF2-40B4-BE49-F238E27FC236}">
                  <a16:creationId xmlns:a16="http://schemas.microsoft.com/office/drawing/2014/main" id="{CD98B6DD-58C2-1B4A-9DF7-42703F3831C8}"/>
                </a:ext>
              </a:extLst>
            </p:cNvPr>
            <p:cNvSpPr>
              <a:spLocks noChangeArrowheads="1"/>
            </p:cNvSpPr>
            <p:nvPr/>
          </p:nvSpPr>
          <p:spPr bwMode="auto">
            <a:xfrm>
              <a:off x="2863850" y="2430463"/>
              <a:ext cx="933450" cy="282575"/>
            </a:xfrm>
            <a:custGeom>
              <a:avLst/>
              <a:gdLst>
                <a:gd name="T0" fmla="*/ 224 w 2595"/>
                <a:gd name="T1" fmla="*/ 223 h 783"/>
                <a:gd name="T2" fmla="*/ 224 w 2595"/>
                <a:gd name="T3" fmla="*/ 223 h 783"/>
                <a:gd name="T4" fmla="*/ 761 w 2595"/>
                <a:gd name="T5" fmla="*/ 0 h 783"/>
                <a:gd name="T6" fmla="*/ 2594 w 2595"/>
                <a:gd name="T7" fmla="*/ 0 h 783"/>
                <a:gd name="T8" fmla="*/ 2594 w 2595"/>
                <a:gd name="T9" fmla="*/ 312 h 783"/>
                <a:gd name="T10" fmla="*/ 761 w 2595"/>
                <a:gd name="T11" fmla="*/ 312 h 783"/>
                <a:gd name="T12" fmla="*/ 336 w 2595"/>
                <a:gd name="T13" fmla="*/ 737 h 783"/>
                <a:gd name="T14" fmla="*/ 336 w 2595"/>
                <a:gd name="T15" fmla="*/ 782 h 783"/>
                <a:gd name="T16" fmla="*/ 0 w 2595"/>
                <a:gd name="T17" fmla="*/ 782 h 783"/>
                <a:gd name="T18" fmla="*/ 224 w 2595"/>
                <a:gd name="T19" fmla="*/ 22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5" h="783">
                  <a:moveTo>
                    <a:pt x="224" y="223"/>
                  </a:moveTo>
                  <a:lnTo>
                    <a:pt x="224" y="223"/>
                  </a:lnTo>
                  <a:cubicBezTo>
                    <a:pt x="358" y="66"/>
                    <a:pt x="560" y="0"/>
                    <a:pt x="761" y="0"/>
                  </a:cubicBezTo>
                  <a:cubicBezTo>
                    <a:pt x="2594" y="0"/>
                    <a:pt x="2594" y="0"/>
                    <a:pt x="2594" y="0"/>
                  </a:cubicBezTo>
                  <a:cubicBezTo>
                    <a:pt x="2594" y="312"/>
                    <a:pt x="2594" y="312"/>
                    <a:pt x="2594" y="312"/>
                  </a:cubicBezTo>
                  <a:cubicBezTo>
                    <a:pt x="761" y="312"/>
                    <a:pt x="761" y="312"/>
                    <a:pt x="761" y="312"/>
                  </a:cubicBezTo>
                  <a:cubicBezTo>
                    <a:pt x="537" y="312"/>
                    <a:pt x="336" y="513"/>
                    <a:pt x="336" y="737"/>
                  </a:cubicBezTo>
                  <a:cubicBezTo>
                    <a:pt x="336" y="760"/>
                    <a:pt x="336" y="760"/>
                    <a:pt x="336" y="782"/>
                  </a:cubicBezTo>
                  <a:cubicBezTo>
                    <a:pt x="0" y="782"/>
                    <a:pt x="0" y="782"/>
                    <a:pt x="0" y="782"/>
                  </a:cubicBezTo>
                  <a:cubicBezTo>
                    <a:pt x="0" y="559"/>
                    <a:pt x="68" y="380"/>
                    <a:pt x="224"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8" name="Freeform 10">
              <a:extLst>
                <a:ext uri="{FF2B5EF4-FFF2-40B4-BE49-F238E27FC236}">
                  <a16:creationId xmlns:a16="http://schemas.microsoft.com/office/drawing/2014/main" id="{BCD581CA-F34D-DD42-95E0-E0F53C6A8678}"/>
                </a:ext>
              </a:extLst>
            </p:cNvPr>
            <p:cNvSpPr>
              <a:spLocks noChangeArrowheads="1"/>
            </p:cNvSpPr>
            <p:nvPr/>
          </p:nvSpPr>
          <p:spPr bwMode="auto">
            <a:xfrm>
              <a:off x="2863850" y="2855913"/>
              <a:ext cx="933450" cy="611187"/>
            </a:xfrm>
            <a:custGeom>
              <a:avLst/>
              <a:gdLst>
                <a:gd name="T0" fmla="*/ 761 w 2595"/>
                <a:gd name="T1" fmla="*/ 0 h 1699"/>
                <a:gd name="T2" fmla="*/ 761 w 2595"/>
                <a:gd name="T3" fmla="*/ 0 h 1699"/>
                <a:gd name="T4" fmla="*/ 224 w 2595"/>
                <a:gd name="T5" fmla="*/ 222 h 1699"/>
                <a:gd name="T6" fmla="*/ 0 w 2595"/>
                <a:gd name="T7" fmla="*/ 781 h 1699"/>
                <a:gd name="T8" fmla="*/ 0 w 2595"/>
                <a:gd name="T9" fmla="*/ 781 h 1699"/>
                <a:gd name="T10" fmla="*/ 0 w 2595"/>
                <a:gd name="T11" fmla="*/ 1698 h 1699"/>
                <a:gd name="T12" fmla="*/ 336 w 2595"/>
                <a:gd name="T13" fmla="*/ 1698 h 1699"/>
                <a:gd name="T14" fmla="*/ 336 w 2595"/>
                <a:gd name="T15" fmla="*/ 781 h 1699"/>
                <a:gd name="T16" fmla="*/ 336 w 2595"/>
                <a:gd name="T17" fmla="*/ 759 h 1699"/>
                <a:gd name="T18" fmla="*/ 761 w 2595"/>
                <a:gd name="T19" fmla="*/ 311 h 1699"/>
                <a:gd name="T20" fmla="*/ 2594 w 2595"/>
                <a:gd name="T21" fmla="*/ 311 h 1699"/>
                <a:gd name="T22" fmla="*/ 2594 w 2595"/>
                <a:gd name="T23" fmla="*/ 0 h 1699"/>
                <a:gd name="T24" fmla="*/ 761 w 2595"/>
                <a:gd name="T2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5" h="1699">
                  <a:moveTo>
                    <a:pt x="761" y="0"/>
                  </a:moveTo>
                  <a:lnTo>
                    <a:pt x="761" y="0"/>
                  </a:lnTo>
                  <a:cubicBezTo>
                    <a:pt x="560" y="0"/>
                    <a:pt x="358" y="67"/>
                    <a:pt x="224" y="222"/>
                  </a:cubicBezTo>
                  <a:cubicBezTo>
                    <a:pt x="68" y="379"/>
                    <a:pt x="0" y="557"/>
                    <a:pt x="0" y="781"/>
                  </a:cubicBezTo>
                  <a:lnTo>
                    <a:pt x="0" y="781"/>
                  </a:lnTo>
                  <a:cubicBezTo>
                    <a:pt x="0" y="1698"/>
                    <a:pt x="0" y="1698"/>
                    <a:pt x="0" y="1698"/>
                  </a:cubicBezTo>
                  <a:cubicBezTo>
                    <a:pt x="336" y="1698"/>
                    <a:pt x="336" y="1698"/>
                    <a:pt x="336" y="1698"/>
                  </a:cubicBezTo>
                  <a:cubicBezTo>
                    <a:pt x="336" y="781"/>
                    <a:pt x="336" y="781"/>
                    <a:pt x="336" y="781"/>
                  </a:cubicBezTo>
                  <a:cubicBezTo>
                    <a:pt x="336" y="759"/>
                    <a:pt x="336" y="759"/>
                    <a:pt x="336" y="759"/>
                  </a:cubicBezTo>
                  <a:cubicBezTo>
                    <a:pt x="336" y="513"/>
                    <a:pt x="537" y="311"/>
                    <a:pt x="761" y="311"/>
                  </a:cubicBezTo>
                  <a:cubicBezTo>
                    <a:pt x="2594" y="311"/>
                    <a:pt x="2594" y="311"/>
                    <a:pt x="2594" y="311"/>
                  </a:cubicBezTo>
                  <a:cubicBezTo>
                    <a:pt x="2594" y="0"/>
                    <a:pt x="2594" y="0"/>
                    <a:pt x="2594" y="0"/>
                  </a:cubicBez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9" name="Freeform 11">
              <a:extLst>
                <a:ext uri="{FF2B5EF4-FFF2-40B4-BE49-F238E27FC236}">
                  <a16:creationId xmlns:a16="http://schemas.microsoft.com/office/drawing/2014/main" id="{C7B427EF-8236-234A-A916-087F4F5E59EC}"/>
                </a:ext>
              </a:extLst>
            </p:cNvPr>
            <p:cNvSpPr>
              <a:spLocks noChangeArrowheads="1"/>
            </p:cNvSpPr>
            <p:nvPr/>
          </p:nvSpPr>
          <p:spPr bwMode="auto">
            <a:xfrm>
              <a:off x="5689600" y="2855913"/>
              <a:ext cx="901700" cy="611187"/>
            </a:xfrm>
            <a:custGeom>
              <a:avLst/>
              <a:gdLst>
                <a:gd name="T0" fmla="*/ 0 w 2506"/>
                <a:gd name="T1" fmla="*/ 0 h 1699"/>
                <a:gd name="T2" fmla="*/ 0 w 2506"/>
                <a:gd name="T3" fmla="*/ 0 h 1699"/>
                <a:gd name="T4" fmla="*/ 0 w 2506"/>
                <a:gd name="T5" fmla="*/ 915 h 1699"/>
                <a:gd name="T6" fmla="*/ 0 w 2506"/>
                <a:gd name="T7" fmla="*/ 915 h 1699"/>
                <a:gd name="T8" fmla="*/ 224 w 2506"/>
                <a:gd name="T9" fmla="*/ 1452 h 1699"/>
                <a:gd name="T10" fmla="*/ 761 w 2506"/>
                <a:gd name="T11" fmla="*/ 1698 h 1699"/>
                <a:gd name="T12" fmla="*/ 2505 w 2506"/>
                <a:gd name="T13" fmla="*/ 1698 h 1699"/>
                <a:gd name="T14" fmla="*/ 2505 w 2506"/>
                <a:gd name="T15" fmla="*/ 1362 h 1699"/>
                <a:gd name="T16" fmla="*/ 761 w 2506"/>
                <a:gd name="T17" fmla="*/ 1362 h 1699"/>
                <a:gd name="T18" fmla="*/ 336 w 2506"/>
                <a:gd name="T19" fmla="*/ 937 h 1699"/>
                <a:gd name="T20" fmla="*/ 336 w 2506"/>
                <a:gd name="T21" fmla="*/ 915 h 1699"/>
                <a:gd name="T22" fmla="*/ 336 w 2506"/>
                <a:gd name="T23" fmla="*/ 311 h 1699"/>
                <a:gd name="T24" fmla="*/ 2505 w 2506"/>
                <a:gd name="T25" fmla="*/ 311 h 1699"/>
                <a:gd name="T26" fmla="*/ 2505 w 2506"/>
                <a:gd name="T27" fmla="*/ 0 h 1699"/>
                <a:gd name="T28" fmla="*/ 0 w 2506"/>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6" h="1699">
                  <a:moveTo>
                    <a:pt x="0" y="0"/>
                  </a:moveTo>
                  <a:lnTo>
                    <a:pt x="0" y="0"/>
                  </a:lnTo>
                  <a:cubicBezTo>
                    <a:pt x="0" y="915"/>
                    <a:pt x="0" y="915"/>
                    <a:pt x="0" y="915"/>
                  </a:cubicBezTo>
                  <a:lnTo>
                    <a:pt x="0" y="915"/>
                  </a:lnTo>
                  <a:cubicBezTo>
                    <a:pt x="0" y="1116"/>
                    <a:pt x="68" y="1318"/>
                    <a:pt x="224" y="1452"/>
                  </a:cubicBezTo>
                  <a:cubicBezTo>
                    <a:pt x="358" y="1609"/>
                    <a:pt x="559" y="1698"/>
                    <a:pt x="761" y="1698"/>
                  </a:cubicBezTo>
                  <a:cubicBezTo>
                    <a:pt x="2505" y="1698"/>
                    <a:pt x="2505" y="1698"/>
                    <a:pt x="2505" y="1698"/>
                  </a:cubicBezTo>
                  <a:cubicBezTo>
                    <a:pt x="2505" y="1362"/>
                    <a:pt x="2505" y="1362"/>
                    <a:pt x="2505"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05" y="311"/>
                    <a:pt x="2505" y="311"/>
                    <a:pt x="2505" y="311"/>
                  </a:cubicBezTo>
                  <a:cubicBezTo>
                    <a:pt x="2505" y="0"/>
                    <a:pt x="2505" y="0"/>
                    <a:pt x="2505"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0" name="Freeform 12">
              <a:extLst>
                <a:ext uri="{FF2B5EF4-FFF2-40B4-BE49-F238E27FC236}">
                  <a16:creationId xmlns:a16="http://schemas.microsoft.com/office/drawing/2014/main" id="{0C1B7DB9-E2DF-AC40-ADEF-28C403BA92F3}"/>
                </a:ext>
              </a:extLst>
            </p:cNvPr>
            <p:cNvSpPr>
              <a:spLocks noChangeArrowheads="1"/>
            </p:cNvSpPr>
            <p:nvPr/>
          </p:nvSpPr>
          <p:spPr bwMode="auto">
            <a:xfrm>
              <a:off x="457200" y="1971675"/>
              <a:ext cx="1400175" cy="917575"/>
            </a:xfrm>
            <a:custGeom>
              <a:avLst/>
              <a:gdLst>
                <a:gd name="T0" fmla="*/ 3779 w 3891"/>
                <a:gd name="T1" fmla="*/ 1162 h 2550"/>
                <a:gd name="T2" fmla="*/ 3779 w 3891"/>
                <a:gd name="T3" fmla="*/ 1162 h 2550"/>
                <a:gd name="T4" fmla="*/ 3890 w 3891"/>
                <a:gd name="T5" fmla="*/ 1096 h 2550"/>
                <a:gd name="T6" fmla="*/ 3510 w 3891"/>
                <a:gd name="T7" fmla="*/ 179 h 2550"/>
                <a:gd name="T8" fmla="*/ 1654 w 3891"/>
                <a:gd name="T9" fmla="*/ 581 h 2550"/>
                <a:gd name="T10" fmla="*/ 0 w 3891"/>
                <a:gd name="T11" fmla="*/ 2549 h 2550"/>
                <a:gd name="T12" fmla="*/ 2258 w 3891"/>
                <a:gd name="T13" fmla="*/ 1297 h 2550"/>
                <a:gd name="T14" fmla="*/ 3779 w 3891"/>
                <a:gd name="T15" fmla="*/ 1162 h 2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550">
                  <a:moveTo>
                    <a:pt x="3779" y="1162"/>
                  </a:moveTo>
                  <a:lnTo>
                    <a:pt x="3779" y="1162"/>
                  </a:lnTo>
                  <a:cubicBezTo>
                    <a:pt x="3846" y="1185"/>
                    <a:pt x="3890" y="1140"/>
                    <a:pt x="3890" y="1096"/>
                  </a:cubicBezTo>
                  <a:cubicBezTo>
                    <a:pt x="3890" y="872"/>
                    <a:pt x="3890" y="313"/>
                    <a:pt x="3510" y="179"/>
                  </a:cubicBezTo>
                  <a:cubicBezTo>
                    <a:pt x="3018" y="0"/>
                    <a:pt x="2258" y="246"/>
                    <a:pt x="1654" y="581"/>
                  </a:cubicBezTo>
                  <a:cubicBezTo>
                    <a:pt x="1050" y="939"/>
                    <a:pt x="290" y="1744"/>
                    <a:pt x="0" y="2549"/>
                  </a:cubicBezTo>
                  <a:cubicBezTo>
                    <a:pt x="0" y="2549"/>
                    <a:pt x="1117" y="1587"/>
                    <a:pt x="2258" y="1297"/>
                  </a:cubicBezTo>
                  <a:cubicBezTo>
                    <a:pt x="3130" y="1096"/>
                    <a:pt x="3600" y="1140"/>
                    <a:pt x="3779" y="11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1" name="Freeform 13">
              <a:extLst>
                <a:ext uri="{FF2B5EF4-FFF2-40B4-BE49-F238E27FC236}">
                  <a16:creationId xmlns:a16="http://schemas.microsoft.com/office/drawing/2014/main" id="{316621A4-7784-8449-BA7B-99108F28A6DA}"/>
                </a:ext>
              </a:extLst>
            </p:cNvPr>
            <p:cNvSpPr>
              <a:spLocks noChangeArrowheads="1"/>
            </p:cNvSpPr>
            <p:nvPr/>
          </p:nvSpPr>
          <p:spPr bwMode="auto">
            <a:xfrm>
              <a:off x="522288" y="2881313"/>
              <a:ext cx="1400175" cy="1006475"/>
            </a:xfrm>
            <a:custGeom>
              <a:avLst/>
              <a:gdLst>
                <a:gd name="T0" fmla="*/ 782 w 3891"/>
                <a:gd name="T1" fmla="*/ 66 h 2795"/>
                <a:gd name="T2" fmla="*/ 782 w 3891"/>
                <a:gd name="T3" fmla="*/ 66 h 2795"/>
                <a:gd name="T4" fmla="*/ 670 w 3891"/>
                <a:gd name="T5" fmla="*/ 0 h 2795"/>
                <a:gd name="T6" fmla="*/ 66 w 3891"/>
                <a:gd name="T7" fmla="*/ 804 h 2795"/>
                <a:gd name="T8" fmla="*/ 1341 w 3891"/>
                <a:gd name="T9" fmla="*/ 2190 h 2795"/>
                <a:gd name="T10" fmla="*/ 3890 w 3891"/>
                <a:gd name="T11" fmla="*/ 2659 h 2795"/>
                <a:gd name="T12" fmla="*/ 1654 w 3891"/>
                <a:gd name="T13" fmla="*/ 1318 h 2795"/>
                <a:gd name="T14" fmla="*/ 782 w 3891"/>
                <a:gd name="T15" fmla="*/ 66 h 2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795">
                  <a:moveTo>
                    <a:pt x="782" y="66"/>
                  </a:moveTo>
                  <a:lnTo>
                    <a:pt x="782" y="66"/>
                  </a:lnTo>
                  <a:cubicBezTo>
                    <a:pt x="760" y="0"/>
                    <a:pt x="715" y="0"/>
                    <a:pt x="670" y="0"/>
                  </a:cubicBezTo>
                  <a:cubicBezTo>
                    <a:pt x="469" y="112"/>
                    <a:pt x="0" y="401"/>
                    <a:pt x="66" y="804"/>
                  </a:cubicBezTo>
                  <a:cubicBezTo>
                    <a:pt x="156" y="1295"/>
                    <a:pt x="760" y="1854"/>
                    <a:pt x="1341" y="2190"/>
                  </a:cubicBezTo>
                  <a:cubicBezTo>
                    <a:pt x="1945" y="2548"/>
                    <a:pt x="3018" y="2794"/>
                    <a:pt x="3890" y="2659"/>
                  </a:cubicBezTo>
                  <a:cubicBezTo>
                    <a:pt x="3890" y="2659"/>
                    <a:pt x="2481" y="2168"/>
                    <a:pt x="1654" y="1318"/>
                  </a:cubicBezTo>
                  <a:cubicBezTo>
                    <a:pt x="1050" y="669"/>
                    <a:pt x="849" y="222"/>
                    <a:pt x="782" y="6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2" name="Freeform 14">
              <a:extLst>
                <a:ext uri="{FF2B5EF4-FFF2-40B4-BE49-F238E27FC236}">
                  <a16:creationId xmlns:a16="http://schemas.microsoft.com/office/drawing/2014/main" id="{288DF8CE-3FAF-C247-9458-98DCF852C8B4}"/>
                </a:ext>
              </a:extLst>
            </p:cNvPr>
            <p:cNvSpPr>
              <a:spLocks noChangeArrowheads="1"/>
            </p:cNvSpPr>
            <p:nvPr/>
          </p:nvSpPr>
          <p:spPr bwMode="auto">
            <a:xfrm>
              <a:off x="1746250" y="2100263"/>
              <a:ext cx="579438" cy="1617662"/>
            </a:xfrm>
            <a:custGeom>
              <a:avLst/>
              <a:gdLst>
                <a:gd name="T0" fmla="*/ 44 w 1611"/>
                <a:gd name="T1" fmla="*/ 3980 h 4495"/>
                <a:gd name="T2" fmla="*/ 44 w 1611"/>
                <a:gd name="T3" fmla="*/ 3980 h 4495"/>
                <a:gd name="T4" fmla="*/ 44 w 1611"/>
                <a:gd name="T5" fmla="*/ 4114 h 4495"/>
                <a:gd name="T6" fmla="*/ 1028 w 1611"/>
                <a:gd name="T7" fmla="*/ 4248 h 4495"/>
                <a:gd name="T8" fmla="*/ 1610 w 1611"/>
                <a:gd name="T9" fmla="*/ 2437 h 4495"/>
                <a:gd name="T10" fmla="*/ 737 w 1611"/>
                <a:gd name="T11" fmla="*/ 0 h 4495"/>
                <a:gd name="T12" fmla="*/ 692 w 1611"/>
                <a:gd name="T13" fmla="*/ 2593 h 4495"/>
                <a:gd name="T14" fmla="*/ 44 w 1611"/>
                <a:gd name="T15" fmla="*/ 3980 h 4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1" h="4495">
                  <a:moveTo>
                    <a:pt x="44" y="3980"/>
                  </a:moveTo>
                  <a:lnTo>
                    <a:pt x="44" y="3980"/>
                  </a:lnTo>
                  <a:cubicBezTo>
                    <a:pt x="0" y="4024"/>
                    <a:pt x="22" y="4069"/>
                    <a:pt x="44" y="4114"/>
                  </a:cubicBezTo>
                  <a:cubicBezTo>
                    <a:pt x="245" y="4226"/>
                    <a:pt x="737" y="4494"/>
                    <a:pt x="1028" y="4248"/>
                  </a:cubicBezTo>
                  <a:cubicBezTo>
                    <a:pt x="1431" y="3913"/>
                    <a:pt x="1610" y="3108"/>
                    <a:pt x="1610" y="2437"/>
                  </a:cubicBezTo>
                  <a:cubicBezTo>
                    <a:pt x="1610" y="1745"/>
                    <a:pt x="1296" y="672"/>
                    <a:pt x="737" y="0"/>
                  </a:cubicBezTo>
                  <a:cubicBezTo>
                    <a:pt x="737" y="0"/>
                    <a:pt x="1006" y="1454"/>
                    <a:pt x="692" y="2593"/>
                  </a:cubicBezTo>
                  <a:cubicBezTo>
                    <a:pt x="424" y="3465"/>
                    <a:pt x="156" y="3845"/>
                    <a:pt x="44" y="39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3" name="Freeform 15">
              <a:extLst>
                <a:ext uri="{FF2B5EF4-FFF2-40B4-BE49-F238E27FC236}">
                  <a16:creationId xmlns:a16="http://schemas.microsoft.com/office/drawing/2014/main" id="{266DEEC4-63F6-044F-99AA-A5C052890A20}"/>
                </a:ext>
              </a:extLst>
            </p:cNvPr>
            <p:cNvSpPr>
              <a:spLocks noChangeArrowheads="1"/>
            </p:cNvSpPr>
            <p:nvPr/>
          </p:nvSpPr>
          <p:spPr bwMode="auto">
            <a:xfrm>
              <a:off x="10213975" y="2430463"/>
              <a:ext cx="128588" cy="160337"/>
            </a:xfrm>
            <a:custGeom>
              <a:avLst/>
              <a:gdLst>
                <a:gd name="T0" fmla="*/ 134 w 359"/>
                <a:gd name="T1" fmla="*/ 66 h 447"/>
                <a:gd name="T2" fmla="*/ 0 w 359"/>
                <a:gd name="T3" fmla="*/ 66 h 447"/>
                <a:gd name="T4" fmla="*/ 0 w 359"/>
                <a:gd name="T5" fmla="*/ 0 h 447"/>
                <a:gd name="T6" fmla="*/ 358 w 359"/>
                <a:gd name="T7" fmla="*/ 0 h 447"/>
                <a:gd name="T8" fmla="*/ 358 w 359"/>
                <a:gd name="T9" fmla="*/ 66 h 447"/>
                <a:gd name="T10" fmla="*/ 223 w 359"/>
                <a:gd name="T11" fmla="*/ 66 h 447"/>
                <a:gd name="T12" fmla="*/ 223 w 359"/>
                <a:gd name="T13" fmla="*/ 446 h 447"/>
                <a:gd name="T14" fmla="*/ 134 w 359"/>
                <a:gd name="T15" fmla="*/ 446 h 447"/>
                <a:gd name="T16" fmla="*/ 134 w 359"/>
                <a:gd name="T17" fmla="*/ 6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47">
                  <a:moveTo>
                    <a:pt x="134" y="66"/>
                  </a:moveTo>
                  <a:lnTo>
                    <a:pt x="0" y="66"/>
                  </a:lnTo>
                  <a:lnTo>
                    <a:pt x="0" y="0"/>
                  </a:lnTo>
                  <a:lnTo>
                    <a:pt x="358" y="0"/>
                  </a:lnTo>
                  <a:lnTo>
                    <a:pt x="358" y="66"/>
                  </a:lnTo>
                  <a:lnTo>
                    <a:pt x="223" y="66"/>
                  </a:lnTo>
                  <a:lnTo>
                    <a:pt x="223" y="446"/>
                  </a:lnTo>
                  <a:lnTo>
                    <a:pt x="134" y="446"/>
                  </a:lnTo>
                  <a:lnTo>
                    <a:pt x="134"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4" name="Freeform 16">
              <a:extLst>
                <a:ext uri="{FF2B5EF4-FFF2-40B4-BE49-F238E27FC236}">
                  <a16:creationId xmlns:a16="http://schemas.microsoft.com/office/drawing/2014/main" id="{6BD52215-1813-F140-AD15-267DDDD78DD9}"/>
                </a:ext>
              </a:extLst>
            </p:cNvPr>
            <p:cNvSpPr>
              <a:spLocks noChangeArrowheads="1"/>
            </p:cNvSpPr>
            <p:nvPr/>
          </p:nvSpPr>
          <p:spPr bwMode="auto">
            <a:xfrm>
              <a:off x="10374313" y="2430463"/>
              <a:ext cx="161925" cy="160337"/>
            </a:xfrm>
            <a:custGeom>
              <a:avLst/>
              <a:gdLst>
                <a:gd name="T0" fmla="*/ 0 w 448"/>
                <a:gd name="T1" fmla="*/ 0 h 447"/>
                <a:gd name="T2" fmla="*/ 90 w 448"/>
                <a:gd name="T3" fmla="*/ 0 h 447"/>
                <a:gd name="T4" fmla="*/ 223 w 448"/>
                <a:gd name="T5" fmla="*/ 201 h 447"/>
                <a:gd name="T6" fmla="*/ 358 w 448"/>
                <a:gd name="T7" fmla="*/ 0 h 447"/>
                <a:gd name="T8" fmla="*/ 447 w 448"/>
                <a:gd name="T9" fmla="*/ 0 h 447"/>
                <a:gd name="T10" fmla="*/ 447 w 448"/>
                <a:gd name="T11" fmla="*/ 446 h 447"/>
                <a:gd name="T12" fmla="*/ 358 w 448"/>
                <a:gd name="T13" fmla="*/ 446 h 447"/>
                <a:gd name="T14" fmla="*/ 358 w 448"/>
                <a:gd name="T15" fmla="*/ 111 h 447"/>
                <a:gd name="T16" fmla="*/ 223 w 448"/>
                <a:gd name="T17" fmla="*/ 335 h 447"/>
                <a:gd name="T18" fmla="*/ 223 w 448"/>
                <a:gd name="T19" fmla="*/ 335 h 447"/>
                <a:gd name="T20" fmla="*/ 90 w 448"/>
                <a:gd name="T21" fmla="*/ 111 h 447"/>
                <a:gd name="T22" fmla="*/ 90 w 448"/>
                <a:gd name="T23" fmla="*/ 446 h 447"/>
                <a:gd name="T24" fmla="*/ 0 w 448"/>
                <a:gd name="T25" fmla="*/ 446 h 447"/>
                <a:gd name="T26" fmla="*/ 0 w 448"/>
                <a:gd name="T27"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8" h="447">
                  <a:moveTo>
                    <a:pt x="0" y="0"/>
                  </a:moveTo>
                  <a:lnTo>
                    <a:pt x="90" y="0"/>
                  </a:lnTo>
                  <a:lnTo>
                    <a:pt x="223" y="201"/>
                  </a:lnTo>
                  <a:lnTo>
                    <a:pt x="358" y="0"/>
                  </a:lnTo>
                  <a:lnTo>
                    <a:pt x="447" y="0"/>
                  </a:lnTo>
                  <a:lnTo>
                    <a:pt x="447" y="446"/>
                  </a:lnTo>
                  <a:lnTo>
                    <a:pt x="358" y="446"/>
                  </a:lnTo>
                  <a:lnTo>
                    <a:pt x="358" y="111"/>
                  </a:lnTo>
                  <a:lnTo>
                    <a:pt x="223" y="335"/>
                  </a:lnTo>
                  <a:lnTo>
                    <a:pt x="223" y="335"/>
                  </a:lnTo>
                  <a:lnTo>
                    <a:pt x="90" y="111"/>
                  </a:lnTo>
                  <a:lnTo>
                    <a:pt x="90" y="446"/>
                  </a:lnTo>
                  <a:lnTo>
                    <a:pt x="0" y="44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grpSp>
      <p:sp>
        <p:nvSpPr>
          <p:cNvPr id="28" name="Text Placeholder 12">
            <a:extLst>
              <a:ext uri="{FF2B5EF4-FFF2-40B4-BE49-F238E27FC236}">
                <a16:creationId xmlns:a16="http://schemas.microsoft.com/office/drawing/2014/main" id="{02EDD872-2EB0-1D40-A17B-EA9030CA33AC}"/>
              </a:ext>
            </a:extLst>
          </p:cNvPr>
          <p:cNvSpPr>
            <a:spLocks noGrp="1"/>
          </p:cNvSpPr>
          <p:nvPr>
            <p:ph type="body" sz="quarter" idx="10" hasCustomPrompt="1"/>
          </p:nvPr>
        </p:nvSpPr>
        <p:spPr>
          <a:xfrm>
            <a:off x="738930" y="3330679"/>
            <a:ext cx="3533705" cy="247083"/>
          </a:xfrm>
        </p:spPr>
        <p:txBody>
          <a:bodyPr/>
          <a:lstStyle>
            <a:lvl1pPr marL="0" indent="0">
              <a:buNone/>
              <a:defRPr sz="1350" spc="0">
                <a:solidFill>
                  <a:schemeClr val="bg1"/>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Presenter Name</a:t>
            </a:r>
          </a:p>
        </p:txBody>
      </p:sp>
      <p:sp>
        <p:nvSpPr>
          <p:cNvPr id="29" name="Text Placeholder 12">
            <a:extLst>
              <a:ext uri="{FF2B5EF4-FFF2-40B4-BE49-F238E27FC236}">
                <a16:creationId xmlns:a16="http://schemas.microsoft.com/office/drawing/2014/main" id="{BC208E1C-3BD8-C248-AF45-F80B109A4EE4}"/>
              </a:ext>
            </a:extLst>
          </p:cNvPr>
          <p:cNvSpPr>
            <a:spLocks noGrp="1"/>
          </p:cNvSpPr>
          <p:nvPr>
            <p:ph type="body" sz="quarter" idx="11" hasCustomPrompt="1"/>
          </p:nvPr>
        </p:nvSpPr>
        <p:spPr>
          <a:xfrm>
            <a:off x="738930" y="3584215"/>
            <a:ext cx="3533705" cy="247083"/>
          </a:xfrm>
        </p:spPr>
        <p:txBody>
          <a:bodyPr/>
          <a:lstStyle>
            <a:lvl1pPr marL="0" indent="0">
              <a:buNone/>
              <a:defRPr sz="1050" spc="0">
                <a:solidFill>
                  <a:schemeClr val="bg1">
                    <a:alpha val="50000"/>
                  </a:schemeClr>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Title</a:t>
            </a:r>
          </a:p>
        </p:txBody>
      </p:sp>
      <p:sp>
        <p:nvSpPr>
          <p:cNvPr id="27" name="Title 1">
            <a:extLst>
              <a:ext uri="{FF2B5EF4-FFF2-40B4-BE49-F238E27FC236}">
                <a16:creationId xmlns:a16="http://schemas.microsoft.com/office/drawing/2014/main" id="{4695DD60-8B3B-C644-ABCD-850161CCE1F5}"/>
              </a:ext>
            </a:extLst>
          </p:cNvPr>
          <p:cNvSpPr>
            <a:spLocks noGrp="1"/>
          </p:cNvSpPr>
          <p:nvPr>
            <p:ph type="ctrTitle" hasCustomPrompt="1"/>
          </p:nvPr>
        </p:nvSpPr>
        <p:spPr>
          <a:xfrm>
            <a:off x="738931" y="2270727"/>
            <a:ext cx="5703433" cy="413958"/>
          </a:xfrm>
          <a:noFill/>
        </p:spPr>
        <p:txBody>
          <a:bodyPr wrap="square" lIns="0" tIns="0" rIns="0" bIns="0" anchor="b" anchorCtr="0">
            <a:spAutoFit/>
          </a:bodyPr>
          <a:lstStyle>
            <a:lvl1pPr algn="l">
              <a:lnSpc>
                <a:spcPts val="3200"/>
              </a:lnSpc>
              <a:defRPr sz="3100" b="1" i="0" spc="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r>
              <a:rPr lang="en-US" dirty="0"/>
              <a:t>Click To Edit Master Title Style</a:t>
            </a:r>
          </a:p>
        </p:txBody>
      </p:sp>
      <p:sp>
        <p:nvSpPr>
          <p:cNvPr id="30" name="Subtitle 2">
            <a:extLst>
              <a:ext uri="{FF2B5EF4-FFF2-40B4-BE49-F238E27FC236}">
                <a16:creationId xmlns:a16="http://schemas.microsoft.com/office/drawing/2014/main" id="{93262C1B-29AB-1044-928D-D05CA2F22D1E}"/>
              </a:ext>
            </a:extLst>
          </p:cNvPr>
          <p:cNvSpPr>
            <a:spLocks noGrp="1"/>
          </p:cNvSpPr>
          <p:nvPr>
            <p:ph type="subTitle" idx="1"/>
          </p:nvPr>
        </p:nvSpPr>
        <p:spPr>
          <a:xfrm>
            <a:off x="738930" y="2689269"/>
            <a:ext cx="5703433" cy="291118"/>
          </a:xfrm>
        </p:spPr>
        <p:txBody>
          <a:bodyPr wrap="square" lIns="0" tIns="0" rIns="0" bIns="0">
            <a:spAutoFit/>
          </a:bodyPr>
          <a:lstStyle>
            <a:lvl1pPr marL="0" indent="0" algn="l">
              <a:spcBef>
                <a:spcPts val="0"/>
              </a:spcBef>
              <a:buNone/>
              <a:defRPr sz="2100" b="0" i="0" spc="0">
                <a:solidFill>
                  <a:schemeClr val="bg1">
                    <a:alpha val="60000"/>
                  </a:schemeClr>
                </a:solidFill>
                <a:latin typeface="Century Gothic" panose="020B0502020202020204" pitchFamily="34" charset="0"/>
                <a:cs typeface="Century Gothic" panose="020B0502020202020204" pitchFamily="34" charset="0"/>
              </a:defRPr>
            </a:lvl1pPr>
            <a:lvl2pPr marL="457178" indent="0" algn="ctr">
              <a:buNone/>
              <a:defRPr sz="2000"/>
            </a:lvl2pPr>
            <a:lvl3pPr marL="914355" indent="0" algn="ctr">
              <a:buNone/>
              <a:defRPr sz="1800"/>
            </a:lvl3pPr>
            <a:lvl4pPr marL="1371532" indent="0" algn="ctr">
              <a:buNone/>
              <a:defRPr sz="1600"/>
            </a:lvl4pPr>
            <a:lvl5pPr marL="1828709" indent="0" algn="ctr">
              <a:buNone/>
              <a:defRPr sz="1600"/>
            </a:lvl5pPr>
            <a:lvl6pPr marL="2285886" indent="0" algn="ctr">
              <a:buNone/>
              <a:defRPr sz="1600"/>
            </a:lvl6pPr>
            <a:lvl7pPr marL="2743064"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Tree>
    <p:extLst>
      <p:ext uri="{BB962C8B-B14F-4D97-AF65-F5344CB8AC3E}">
        <p14:creationId xmlns:p14="http://schemas.microsoft.com/office/powerpoint/2010/main" val="1525572936"/>
      </p:ext>
    </p:extLst>
  </p:cSld>
  <p:clrMapOvr>
    <a:masterClrMapping/>
  </p:clrMapOvr>
  <p:extLst mod="1">
    <p:ext uri="{DCECCB84-F9BA-43D5-87BE-67443E8EF086}">
      <p15:sldGuideLst xmlns:p15="http://schemas.microsoft.com/office/powerpoint/2012/main">
        <p15:guide id="1" pos="216" userDrawn="1">
          <p15:clr>
            <a:srgbClr val="FBAE40"/>
          </p15:clr>
        </p15:guide>
        <p15:guide id="2" pos="55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 Olive Callou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1D832EC-7DCC-5B4B-A8FC-2575AF565458}"/>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11" name="Picture 10">
            <a:extLst>
              <a:ext uri="{FF2B5EF4-FFF2-40B4-BE49-F238E27FC236}">
                <a16:creationId xmlns:a16="http://schemas.microsoft.com/office/drawing/2014/main" id="{9088E743-03E4-8942-BACD-BD4B1F6F48A5}"/>
              </a:ext>
            </a:extLst>
          </p:cNvPr>
          <p:cNvPicPr>
            <a:picLocks noChangeAspect="1"/>
          </p:cNvPicPr>
          <p:nvPr userDrawn="1"/>
        </p:nvPicPr>
        <p:blipFill rotWithShape="1">
          <a:blip r:embed="rId3"/>
          <a:srcRect l="59732" r="7390"/>
          <a:stretch/>
        </p:blipFill>
        <p:spPr>
          <a:xfrm flipV="1">
            <a:off x="6137656" y="-1"/>
            <a:ext cx="3006344"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5424424" cy="3279633"/>
          </a:xfrm>
        </p:spPr>
        <p:txBody>
          <a:bodyPr/>
          <a:lstStyle>
            <a:lvl1pPr marL="176209" indent="-176209">
              <a:lnSpc>
                <a:spcPct val="90000"/>
              </a:lnSpc>
              <a:spcBef>
                <a:spcPts val="0"/>
              </a:spcBef>
              <a:spcAft>
                <a:spcPts val="600"/>
              </a:spcAft>
              <a:buClr>
                <a:schemeClr val="accent4"/>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accent4"/>
              </a:buClr>
              <a:buSzPct val="100000"/>
              <a:buFont typeface="Arial"/>
              <a:buChar char="–"/>
              <a:defRPr>
                <a:solidFill>
                  <a:schemeClr val="tx2">
                    <a:lumMod val="75000"/>
                  </a:schemeClr>
                </a:solidFill>
              </a:defRPr>
            </a:lvl2pPr>
            <a:lvl3pPr marL="514337" indent="-169859">
              <a:lnSpc>
                <a:spcPct val="90000"/>
              </a:lnSpc>
              <a:spcAft>
                <a:spcPts val="300"/>
              </a:spcAft>
              <a:buClr>
                <a:schemeClr val="accent4"/>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accent4"/>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Slide Number Placeholder 6">
            <a:extLst>
              <a:ext uri="{FF2B5EF4-FFF2-40B4-BE49-F238E27FC236}">
                <a16:creationId xmlns:a16="http://schemas.microsoft.com/office/drawing/2014/main" id="{1CE0AD1A-596A-C049-9F0B-653725452F74}"/>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6" name="Picture 15">
            <a:extLst>
              <a:ext uri="{FF2B5EF4-FFF2-40B4-BE49-F238E27FC236}">
                <a16:creationId xmlns:a16="http://schemas.microsoft.com/office/drawing/2014/main" id="{8B8E70F4-6D7C-624F-AFCA-D9C618EE2184}"/>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4" name="Content Placeholder 3">
            <a:extLst>
              <a:ext uri="{FF2B5EF4-FFF2-40B4-BE49-F238E27FC236}">
                <a16:creationId xmlns:a16="http://schemas.microsoft.com/office/drawing/2014/main" id="{1449FFBD-C84F-B640-B89E-574E6704BE26}"/>
              </a:ext>
            </a:extLst>
          </p:cNvPr>
          <p:cNvSpPr>
            <a:spLocks noGrp="1"/>
          </p:cNvSpPr>
          <p:nvPr>
            <p:ph sz="half" idx="2" hasCustomPrompt="1"/>
          </p:nvPr>
        </p:nvSpPr>
        <p:spPr>
          <a:xfrm>
            <a:off x="6329680" y="471924"/>
            <a:ext cx="2604009"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itle Placeholder 1">
            <a:extLst>
              <a:ext uri="{FF2B5EF4-FFF2-40B4-BE49-F238E27FC236}">
                <a16:creationId xmlns:a16="http://schemas.microsoft.com/office/drawing/2014/main" id="{B95A44FA-9199-8041-B353-3A8707700E0F}"/>
              </a:ext>
            </a:extLst>
          </p:cNvPr>
          <p:cNvSpPr>
            <a:spLocks noGrp="1"/>
          </p:cNvSpPr>
          <p:nvPr>
            <p:ph type="title" hasCustomPrompt="1"/>
          </p:nvPr>
        </p:nvSpPr>
        <p:spPr>
          <a:xfrm>
            <a:off x="356616" y="453432"/>
            <a:ext cx="542442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0" name="Rectangle 9">
            <a:extLst>
              <a:ext uri="{FF2B5EF4-FFF2-40B4-BE49-F238E27FC236}">
                <a16:creationId xmlns:a16="http://schemas.microsoft.com/office/drawing/2014/main" id="{C38D654A-6B50-AF43-BD58-E252B301BC47}"/>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4026611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 Amber Callou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365EFA-02EF-C743-9594-1D239D800BD2}"/>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11" name="Picture 10">
            <a:extLst>
              <a:ext uri="{FF2B5EF4-FFF2-40B4-BE49-F238E27FC236}">
                <a16:creationId xmlns:a16="http://schemas.microsoft.com/office/drawing/2014/main" id="{CEB8DAF5-1057-7B47-8079-2AF680D44E45}"/>
              </a:ext>
            </a:extLst>
          </p:cNvPr>
          <p:cNvPicPr>
            <a:picLocks noChangeAspect="1"/>
          </p:cNvPicPr>
          <p:nvPr userDrawn="1"/>
        </p:nvPicPr>
        <p:blipFill rotWithShape="1">
          <a:blip r:embed="rId3"/>
          <a:srcRect l="59732" r="7390"/>
          <a:stretch/>
        </p:blipFill>
        <p:spPr>
          <a:xfrm flipV="1">
            <a:off x="6137656" y="-1"/>
            <a:ext cx="3006344"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5424424" cy="3279633"/>
          </a:xfrm>
        </p:spPr>
        <p:txBody>
          <a:bodyPr/>
          <a:lstStyle>
            <a:lvl1pPr marL="176209" indent="-176209">
              <a:lnSpc>
                <a:spcPct val="90000"/>
              </a:lnSpc>
              <a:spcBef>
                <a:spcPts val="0"/>
              </a:spcBef>
              <a:spcAft>
                <a:spcPts val="600"/>
              </a:spcAft>
              <a:buClr>
                <a:schemeClr val="accent3"/>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accent3"/>
              </a:buClr>
              <a:buSzPct val="100000"/>
              <a:buFont typeface="Arial"/>
              <a:buChar char="–"/>
              <a:defRPr>
                <a:solidFill>
                  <a:schemeClr val="tx2">
                    <a:lumMod val="75000"/>
                  </a:schemeClr>
                </a:solidFill>
              </a:defRPr>
            </a:lvl2pPr>
            <a:lvl3pPr marL="514337" indent="-169859">
              <a:lnSpc>
                <a:spcPct val="90000"/>
              </a:lnSpc>
              <a:spcAft>
                <a:spcPts val="300"/>
              </a:spcAft>
              <a:buClr>
                <a:schemeClr val="accent3"/>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accent3"/>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Slide Number Placeholder 6">
            <a:extLst>
              <a:ext uri="{FF2B5EF4-FFF2-40B4-BE49-F238E27FC236}">
                <a16:creationId xmlns:a16="http://schemas.microsoft.com/office/drawing/2014/main" id="{0AC1C045-0357-7A4B-BCB4-42C2A3436739}"/>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6" name="Picture 15">
            <a:extLst>
              <a:ext uri="{FF2B5EF4-FFF2-40B4-BE49-F238E27FC236}">
                <a16:creationId xmlns:a16="http://schemas.microsoft.com/office/drawing/2014/main" id="{A29E1CC5-9E53-AA4D-B20B-7B7C46957596}"/>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4" name="Content Placeholder 3">
            <a:extLst>
              <a:ext uri="{FF2B5EF4-FFF2-40B4-BE49-F238E27FC236}">
                <a16:creationId xmlns:a16="http://schemas.microsoft.com/office/drawing/2014/main" id="{932163B0-A912-7344-891C-8773C6D0D6EC}"/>
              </a:ext>
            </a:extLst>
          </p:cNvPr>
          <p:cNvSpPr>
            <a:spLocks noGrp="1"/>
          </p:cNvSpPr>
          <p:nvPr>
            <p:ph sz="half" idx="2" hasCustomPrompt="1"/>
          </p:nvPr>
        </p:nvSpPr>
        <p:spPr>
          <a:xfrm>
            <a:off x="6329680" y="471924"/>
            <a:ext cx="2604009"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itle Placeholder 1">
            <a:extLst>
              <a:ext uri="{FF2B5EF4-FFF2-40B4-BE49-F238E27FC236}">
                <a16:creationId xmlns:a16="http://schemas.microsoft.com/office/drawing/2014/main" id="{016F8101-95E8-7845-8C2A-2FD774EF5B7B}"/>
              </a:ext>
            </a:extLst>
          </p:cNvPr>
          <p:cNvSpPr>
            <a:spLocks noGrp="1"/>
          </p:cNvSpPr>
          <p:nvPr>
            <p:ph type="title" hasCustomPrompt="1"/>
          </p:nvPr>
        </p:nvSpPr>
        <p:spPr>
          <a:xfrm>
            <a:off x="356616" y="453432"/>
            <a:ext cx="542442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0" name="Rectangle 9">
            <a:extLst>
              <a:ext uri="{FF2B5EF4-FFF2-40B4-BE49-F238E27FC236}">
                <a16:creationId xmlns:a16="http://schemas.microsoft.com/office/drawing/2014/main" id="{6F843A42-3102-8B4F-9A8B-DB5168800671}"/>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12869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 Pumpkin Callout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7B226EF-705D-ED45-BE9F-B6B99120BFA5}"/>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12" name="Picture 11">
            <a:extLst>
              <a:ext uri="{FF2B5EF4-FFF2-40B4-BE49-F238E27FC236}">
                <a16:creationId xmlns:a16="http://schemas.microsoft.com/office/drawing/2014/main" id="{149D06D6-0D5E-1649-9516-92F49EB35611}"/>
              </a:ext>
            </a:extLst>
          </p:cNvPr>
          <p:cNvPicPr>
            <a:picLocks noChangeAspect="1"/>
          </p:cNvPicPr>
          <p:nvPr userDrawn="1"/>
        </p:nvPicPr>
        <p:blipFill rotWithShape="1">
          <a:blip r:embed="rId3"/>
          <a:srcRect l="57876" r="9247"/>
          <a:stretch/>
        </p:blipFill>
        <p:spPr>
          <a:xfrm>
            <a:off x="6137656" y="0"/>
            <a:ext cx="3006344"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5424424" cy="3279633"/>
          </a:xfrm>
        </p:spPr>
        <p:txBody>
          <a:bodyPr/>
          <a:lstStyle>
            <a:lvl1pPr marL="176209" indent="-176209">
              <a:lnSpc>
                <a:spcPct val="90000"/>
              </a:lnSpc>
              <a:spcBef>
                <a:spcPts val="0"/>
              </a:spcBef>
              <a:spcAft>
                <a:spcPts val="600"/>
              </a:spcAft>
              <a:buClr>
                <a:schemeClr val="accent5"/>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accent5"/>
              </a:buClr>
              <a:buSzPct val="100000"/>
              <a:buFont typeface="Arial"/>
              <a:buChar char="–"/>
              <a:defRPr>
                <a:solidFill>
                  <a:schemeClr val="tx2">
                    <a:lumMod val="75000"/>
                  </a:schemeClr>
                </a:solidFill>
              </a:defRPr>
            </a:lvl2pPr>
            <a:lvl3pPr marL="514337" indent="-169859">
              <a:lnSpc>
                <a:spcPct val="90000"/>
              </a:lnSpc>
              <a:spcAft>
                <a:spcPts val="300"/>
              </a:spcAft>
              <a:buClr>
                <a:schemeClr val="accent5"/>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accent5"/>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Slide Number Placeholder 6">
            <a:extLst>
              <a:ext uri="{FF2B5EF4-FFF2-40B4-BE49-F238E27FC236}">
                <a16:creationId xmlns:a16="http://schemas.microsoft.com/office/drawing/2014/main" id="{56D69462-DB70-9448-91F9-BD5CDCFDCED6}"/>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6" name="Picture 15">
            <a:extLst>
              <a:ext uri="{FF2B5EF4-FFF2-40B4-BE49-F238E27FC236}">
                <a16:creationId xmlns:a16="http://schemas.microsoft.com/office/drawing/2014/main" id="{3D54B70B-3CF6-A449-AF24-6C7D0606A41A}"/>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4" name="Content Placeholder 3">
            <a:extLst>
              <a:ext uri="{FF2B5EF4-FFF2-40B4-BE49-F238E27FC236}">
                <a16:creationId xmlns:a16="http://schemas.microsoft.com/office/drawing/2014/main" id="{065FA2BD-52C2-0F48-9B81-6919EC66AC46}"/>
              </a:ext>
            </a:extLst>
          </p:cNvPr>
          <p:cNvSpPr>
            <a:spLocks noGrp="1"/>
          </p:cNvSpPr>
          <p:nvPr>
            <p:ph sz="half" idx="2" hasCustomPrompt="1"/>
          </p:nvPr>
        </p:nvSpPr>
        <p:spPr>
          <a:xfrm>
            <a:off x="6329680" y="471924"/>
            <a:ext cx="2604009"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itle Placeholder 1">
            <a:extLst>
              <a:ext uri="{FF2B5EF4-FFF2-40B4-BE49-F238E27FC236}">
                <a16:creationId xmlns:a16="http://schemas.microsoft.com/office/drawing/2014/main" id="{A08F0092-23A3-0F45-BF5F-7A95F87949A7}"/>
              </a:ext>
            </a:extLst>
          </p:cNvPr>
          <p:cNvSpPr>
            <a:spLocks noGrp="1"/>
          </p:cNvSpPr>
          <p:nvPr>
            <p:ph type="title" hasCustomPrompt="1"/>
          </p:nvPr>
        </p:nvSpPr>
        <p:spPr>
          <a:xfrm>
            <a:off x="356616" y="453432"/>
            <a:ext cx="542442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0" name="Rectangle 9">
            <a:extLst>
              <a:ext uri="{FF2B5EF4-FFF2-40B4-BE49-F238E27FC236}">
                <a16:creationId xmlns:a16="http://schemas.microsoft.com/office/drawing/2014/main" id="{9D2263EA-9EF1-8B47-BBEE-5C9E4403394B}"/>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349373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Cerulean Call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E2912F-537C-8744-9962-36BF30859AF7}"/>
              </a:ext>
            </a:extLst>
          </p:cNvPr>
          <p:cNvPicPr>
            <a:picLocks noChangeAspect="1"/>
          </p:cNvPicPr>
          <p:nvPr userDrawn="1"/>
        </p:nvPicPr>
        <p:blipFill>
          <a:blip r:embed="rId2"/>
          <a:stretch>
            <a:fillRect/>
          </a:stretch>
        </p:blipFill>
        <p:spPr>
          <a:xfrm>
            <a:off x="0" y="0"/>
            <a:ext cx="9144000" cy="5148263"/>
          </a:xfrm>
          <a:prstGeom prst="rect">
            <a:avLst/>
          </a:prstGeom>
        </p:spPr>
      </p:pic>
      <p:pic>
        <p:nvPicPr>
          <p:cNvPr id="11" name="Picture 10">
            <a:extLst>
              <a:ext uri="{FF2B5EF4-FFF2-40B4-BE49-F238E27FC236}">
                <a16:creationId xmlns:a16="http://schemas.microsoft.com/office/drawing/2014/main" id="{46BDD2F3-0890-4F49-861A-88FD267F41DF}"/>
              </a:ext>
            </a:extLst>
          </p:cNvPr>
          <p:cNvPicPr>
            <a:picLocks noChangeAspect="1"/>
          </p:cNvPicPr>
          <p:nvPr userDrawn="1"/>
        </p:nvPicPr>
        <p:blipFill rotWithShape="1">
          <a:blip r:embed="rId3"/>
          <a:srcRect l="54989" r="12133"/>
          <a:stretch/>
        </p:blipFill>
        <p:spPr>
          <a:xfrm>
            <a:off x="6137656" y="0"/>
            <a:ext cx="3006344"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5424424" cy="3279633"/>
          </a:xfrm>
        </p:spPr>
        <p:txBody>
          <a:bodyPr/>
          <a:lstStyle>
            <a:lvl1pPr marL="176209" indent="-176209">
              <a:lnSpc>
                <a:spcPct val="90000"/>
              </a:lnSpc>
              <a:spcBef>
                <a:spcPts val="0"/>
              </a:spcBef>
              <a:spcAft>
                <a:spcPts val="600"/>
              </a:spcAft>
              <a:buClr>
                <a:schemeClr val="accent6"/>
              </a:buClr>
              <a:buSzPct val="115000"/>
              <a:buFont typeface="Wingdings" pitchFamily="2" charset="2"/>
              <a:buChar char="§"/>
              <a:defRPr sz="1800">
                <a:solidFill>
                  <a:schemeClr val="tx2">
                    <a:lumMod val="75000"/>
                  </a:schemeClr>
                </a:solidFill>
              </a:defRPr>
            </a:lvl1pPr>
            <a:lvl2pPr marL="344480" indent="-168271">
              <a:lnSpc>
                <a:spcPct val="90000"/>
              </a:lnSpc>
              <a:spcAft>
                <a:spcPts val="300"/>
              </a:spcAft>
              <a:buClr>
                <a:schemeClr val="accent6"/>
              </a:buClr>
              <a:buSzPct val="100000"/>
              <a:buFont typeface="Arial"/>
              <a:buChar char="–"/>
              <a:defRPr>
                <a:solidFill>
                  <a:schemeClr val="tx2">
                    <a:lumMod val="75000"/>
                  </a:schemeClr>
                </a:solidFill>
              </a:defRPr>
            </a:lvl2pPr>
            <a:lvl3pPr marL="514337" indent="-169859">
              <a:lnSpc>
                <a:spcPct val="90000"/>
              </a:lnSpc>
              <a:spcAft>
                <a:spcPts val="300"/>
              </a:spcAft>
              <a:buClr>
                <a:schemeClr val="accent6"/>
              </a:buClr>
              <a:buSzPct val="90000"/>
              <a:buFont typeface="Wingdings" pitchFamily="2" charset="2"/>
              <a:buChar char="§"/>
              <a:defRPr>
                <a:solidFill>
                  <a:schemeClr val="tx2">
                    <a:lumMod val="75000"/>
                  </a:schemeClr>
                </a:solidFill>
              </a:defRPr>
            </a:lvl3pPr>
            <a:lvl4pPr marL="693721" indent="-177796">
              <a:lnSpc>
                <a:spcPct val="90000"/>
              </a:lnSpc>
              <a:spcAft>
                <a:spcPts val="300"/>
              </a:spcAft>
              <a:buClr>
                <a:schemeClr val="accent6"/>
              </a:buClr>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Slide Number Placeholder 6">
            <a:extLst>
              <a:ext uri="{FF2B5EF4-FFF2-40B4-BE49-F238E27FC236}">
                <a16:creationId xmlns:a16="http://schemas.microsoft.com/office/drawing/2014/main" id="{57736472-42B6-DD46-BB14-4B7FB0409448}"/>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5" name="Picture 14">
            <a:extLst>
              <a:ext uri="{FF2B5EF4-FFF2-40B4-BE49-F238E27FC236}">
                <a16:creationId xmlns:a16="http://schemas.microsoft.com/office/drawing/2014/main" id="{15FDB8EE-C9EE-1940-A2B7-B38A2B159EF2}"/>
              </a:ext>
            </a:extLst>
          </p:cNvPr>
          <p:cNvPicPr>
            <a:picLocks noChangeAspect="1"/>
          </p:cNvPicPr>
          <p:nvPr userDrawn="1"/>
        </p:nvPicPr>
        <p:blipFill rotWithShape="1">
          <a:blip r:embed="rId4"/>
          <a:srcRect r="78942"/>
          <a:stretch/>
        </p:blipFill>
        <p:spPr>
          <a:xfrm>
            <a:off x="338274" y="4821834"/>
            <a:ext cx="168764" cy="155542"/>
          </a:xfrm>
          <a:prstGeom prst="rect">
            <a:avLst/>
          </a:prstGeom>
        </p:spPr>
      </p:pic>
      <p:sp>
        <p:nvSpPr>
          <p:cNvPr id="13" name="Content Placeholder 3">
            <a:extLst>
              <a:ext uri="{FF2B5EF4-FFF2-40B4-BE49-F238E27FC236}">
                <a16:creationId xmlns:a16="http://schemas.microsoft.com/office/drawing/2014/main" id="{6F438CF9-EE99-EA47-90D5-42E814C6F099}"/>
              </a:ext>
            </a:extLst>
          </p:cNvPr>
          <p:cNvSpPr>
            <a:spLocks noGrp="1"/>
          </p:cNvSpPr>
          <p:nvPr>
            <p:ph sz="half" idx="2" hasCustomPrompt="1"/>
          </p:nvPr>
        </p:nvSpPr>
        <p:spPr>
          <a:xfrm>
            <a:off x="6329680" y="471924"/>
            <a:ext cx="2604009" cy="4028039"/>
          </a:xfrm>
        </p:spPr>
        <p:txBody>
          <a:bodyPr/>
          <a:lstStyle>
            <a:lvl1pPr marL="176209" indent="-176209">
              <a:lnSpc>
                <a:spcPct val="90000"/>
              </a:lnSpc>
              <a:spcAft>
                <a:spcPts val="600"/>
              </a:spcAft>
              <a:buClr>
                <a:schemeClr val="bg1"/>
              </a:buClr>
              <a:buSzPct val="115000"/>
              <a:buFont typeface="Wingdings" pitchFamily="2" charset="2"/>
              <a:buChar char="§"/>
              <a:defRPr sz="1600" b="1">
                <a:solidFill>
                  <a:schemeClr val="bg1"/>
                </a:solidFill>
              </a:defRPr>
            </a:lvl1pPr>
            <a:lvl2pPr marL="344480" indent="-168271">
              <a:lnSpc>
                <a:spcPct val="90000"/>
              </a:lnSpc>
              <a:spcAft>
                <a:spcPts val="300"/>
              </a:spcAft>
              <a:buClr>
                <a:schemeClr val="bg1"/>
              </a:buClr>
              <a:buSzPct val="100000"/>
              <a:buFont typeface="Arial"/>
              <a:buChar char="–"/>
              <a:defRPr>
                <a:solidFill>
                  <a:schemeClr val="bg1"/>
                </a:solidFill>
              </a:defRPr>
            </a:lvl2pPr>
            <a:lvl3pPr marL="514337" indent="-169859">
              <a:lnSpc>
                <a:spcPct val="90000"/>
              </a:lnSpc>
              <a:spcAft>
                <a:spcPts val="300"/>
              </a:spcAft>
              <a:buClr>
                <a:schemeClr val="bg1"/>
              </a:buClr>
              <a:buSzPct val="90000"/>
              <a:buFont typeface="Wingdings" pitchFamily="2" charset="2"/>
              <a:buChar char="§"/>
              <a:defRPr>
                <a:solidFill>
                  <a:schemeClr val="bg1"/>
                </a:solidFill>
              </a:defRPr>
            </a:lvl3pPr>
            <a:lvl4pPr marL="693721" indent="-177796">
              <a:lnSpc>
                <a:spcPct val="90000"/>
              </a:lnSpc>
              <a:spcAft>
                <a:spcPts val="300"/>
              </a:spcAft>
              <a:buClr>
                <a:schemeClr val="bg1"/>
              </a:buClr>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itle Placeholder 1">
            <a:extLst>
              <a:ext uri="{FF2B5EF4-FFF2-40B4-BE49-F238E27FC236}">
                <a16:creationId xmlns:a16="http://schemas.microsoft.com/office/drawing/2014/main" id="{9A6C42C6-40BD-1949-8D20-952C6CDA1821}"/>
              </a:ext>
            </a:extLst>
          </p:cNvPr>
          <p:cNvSpPr>
            <a:spLocks noGrp="1"/>
          </p:cNvSpPr>
          <p:nvPr>
            <p:ph type="title" hasCustomPrompt="1"/>
          </p:nvPr>
        </p:nvSpPr>
        <p:spPr>
          <a:xfrm>
            <a:off x="356616" y="453432"/>
            <a:ext cx="5424424" cy="5078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0" name="Rectangle 9">
            <a:extLst>
              <a:ext uri="{FF2B5EF4-FFF2-40B4-BE49-F238E27FC236}">
                <a16:creationId xmlns:a16="http://schemas.microsoft.com/office/drawing/2014/main" id="{BD3419C4-05FA-D94A-8D74-D53FBBD5D245}"/>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3981465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xternal-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F3B03B-D081-4A4F-B1F9-C3708A8A5164}"/>
              </a:ext>
            </a:extLst>
          </p:cNvPr>
          <p:cNvPicPr>
            <a:picLocks noChangeAspect="1"/>
          </p:cNvPicPr>
          <p:nvPr userDrawn="1"/>
        </p:nvPicPr>
        <p:blipFill>
          <a:blip r:embed="rId2"/>
          <a:stretch>
            <a:fillRect/>
          </a:stretch>
        </p:blipFill>
        <p:spPr>
          <a:xfrm>
            <a:off x="0" y="0"/>
            <a:ext cx="9144000" cy="5148263"/>
          </a:xfrm>
          <a:prstGeom prst="rect">
            <a:avLst/>
          </a:prstGeom>
        </p:spPr>
      </p:pic>
      <p:sp>
        <p:nvSpPr>
          <p:cNvPr id="6" name="Text Placeholder 2">
            <a:extLst>
              <a:ext uri="{FF2B5EF4-FFF2-40B4-BE49-F238E27FC236}">
                <a16:creationId xmlns:a16="http://schemas.microsoft.com/office/drawing/2014/main" id="{AB483177-5432-F64C-A5AE-0B59A568F106}"/>
              </a:ext>
            </a:extLst>
          </p:cNvPr>
          <p:cNvSpPr>
            <a:spLocks noGrp="1"/>
          </p:cNvSpPr>
          <p:nvPr>
            <p:ph idx="1"/>
          </p:nvPr>
        </p:nvSpPr>
        <p:spPr>
          <a:xfrm>
            <a:off x="356616" y="1043382"/>
            <a:ext cx="8334456" cy="3366613"/>
          </a:xfrm>
          <a:prstGeom prst="rect">
            <a:avLst/>
          </a:prstGeom>
        </p:spPr>
        <p:txBody>
          <a:bodyPr vert="horz" lIns="91440" tIns="45720" rIns="91440" bIns="45720" rtlCol="0">
            <a:noAutofit/>
          </a:bodyPr>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Placeholder 1">
            <a:extLst>
              <a:ext uri="{FF2B5EF4-FFF2-40B4-BE49-F238E27FC236}">
                <a16:creationId xmlns:a16="http://schemas.microsoft.com/office/drawing/2014/main" id="{F22B73AC-8E24-BE45-B1F1-A377747303C1}"/>
              </a:ext>
            </a:extLst>
          </p:cNvPr>
          <p:cNvSpPr>
            <a:spLocks noGrp="1"/>
          </p:cNvSpPr>
          <p:nvPr>
            <p:ph type="title" hasCustomPrompt="1"/>
          </p:nvPr>
        </p:nvSpPr>
        <p:spPr>
          <a:xfrm>
            <a:off x="356616" y="347621"/>
            <a:ext cx="8330184" cy="507831"/>
          </a:xfrm>
          <a:prstGeom prst="rect">
            <a:avLst/>
          </a:prstGeom>
        </p:spPr>
        <p:txBody>
          <a:bodyPr vert="horz" wrap="square" lIns="91440" tIns="45720" rIns="91440" bIns="45720" rtlCol="0" anchor="b" anchorCtr="0">
            <a:spAutoFit/>
          </a:bodyPr>
          <a:lstStyle>
            <a:lvl1pPr>
              <a:defRPr sz="3000"/>
            </a:lvl1pPr>
          </a:lstStyle>
          <a:p>
            <a:r>
              <a:rPr lang="en-US" dirty="0"/>
              <a:t>Click To Edit Master Title Style</a:t>
            </a:r>
          </a:p>
        </p:txBody>
      </p:sp>
      <p:pic>
        <p:nvPicPr>
          <p:cNvPr id="10" name="Picture 9">
            <a:extLst>
              <a:ext uri="{FF2B5EF4-FFF2-40B4-BE49-F238E27FC236}">
                <a16:creationId xmlns:a16="http://schemas.microsoft.com/office/drawing/2014/main" id="{164B4407-6D08-DA46-BE70-9C5C9C6C274B}"/>
              </a:ext>
            </a:extLst>
          </p:cNvPr>
          <p:cNvPicPr>
            <a:picLocks noChangeAspect="1"/>
          </p:cNvPicPr>
          <p:nvPr userDrawn="1"/>
        </p:nvPicPr>
        <p:blipFill rotWithShape="1">
          <a:blip r:embed="rId3"/>
          <a:srcRect r="78942"/>
          <a:stretch/>
        </p:blipFill>
        <p:spPr>
          <a:xfrm>
            <a:off x="338274" y="4821834"/>
            <a:ext cx="168764" cy="155542"/>
          </a:xfrm>
          <a:prstGeom prst="rect">
            <a:avLst/>
          </a:prstGeom>
        </p:spPr>
      </p:pic>
      <p:sp>
        <p:nvSpPr>
          <p:cNvPr id="12" name="Slide Number Placeholder 6">
            <a:extLst>
              <a:ext uri="{FF2B5EF4-FFF2-40B4-BE49-F238E27FC236}">
                <a16:creationId xmlns:a16="http://schemas.microsoft.com/office/drawing/2014/main" id="{82B18887-F795-1B4A-A2A9-35B7B823DBFB}"/>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sp>
        <p:nvSpPr>
          <p:cNvPr id="8" name="Rectangle 7">
            <a:extLst>
              <a:ext uri="{FF2B5EF4-FFF2-40B4-BE49-F238E27FC236}">
                <a16:creationId xmlns:a16="http://schemas.microsoft.com/office/drawing/2014/main" id="{49965391-EADD-B940-A20B-A8FAD38A164D}"/>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1596578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xternal-Title, Subtitle, Content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F9E9E9-6D2D-F840-9000-4485D41DA640}"/>
              </a:ext>
            </a:extLst>
          </p:cNvPr>
          <p:cNvPicPr>
            <a:picLocks noChangeAspect="1"/>
          </p:cNvPicPr>
          <p:nvPr userDrawn="1"/>
        </p:nvPicPr>
        <p:blipFill>
          <a:blip r:embed="rId2"/>
          <a:stretch>
            <a:fillRect/>
          </a:stretch>
        </p:blipFill>
        <p:spPr>
          <a:xfrm>
            <a:off x="0" y="0"/>
            <a:ext cx="9144000" cy="5148263"/>
          </a:xfrm>
          <a:prstGeom prst="rect">
            <a:avLst/>
          </a:prstGeom>
        </p:spPr>
      </p:pic>
      <p:sp>
        <p:nvSpPr>
          <p:cNvPr id="6" name="Text Placeholder 2">
            <a:extLst>
              <a:ext uri="{FF2B5EF4-FFF2-40B4-BE49-F238E27FC236}">
                <a16:creationId xmlns:a16="http://schemas.microsoft.com/office/drawing/2014/main" id="{AB483177-5432-F64C-A5AE-0B59A568F106}"/>
              </a:ext>
            </a:extLst>
          </p:cNvPr>
          <p:cNvSpPr>
            <a:spLocks noGrp="1"/>
          </p:cNvSpPr>
          <p:nvPr>
            <p:ph idx="1"/>
          </p:nvPr>
        </p:nvSpPr>
        <p:spPr>
          <a:xfrm>
            <a:off x="4932760" y="1271385"/>
            <a:ext cx="3754040" cy="3366613"/>
          </a:xfrm>
          <a:prstGeom prst="rect">
            <a:avLst/>
          </a:prstGeom>
        </p:spPr>
        <p:txBody>
          <a:bodyPr vert="horz" lIns="91440" tIns="45720" rIns="91440" bIns="45720" rtlCol="0">
            <a:noAutofit/>
          </a:bodyPr>
          <a:lstStyle>
            <a:lvl1pPr>
              <a:spcBef>
                <a:spcPts val="0"/>
              </a:spcBef>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Placeholder 1">
            <a:extLst>
              <a:ext uri="{FF2B5EF4-FFF2-40B4-BE49-F238E27FC236}">
                <a16:creationId xmlns:a16="http://schemas.microsoft.com/office/drawing/2014/main" id="{F22B73AC-8E24-BE45-B1F1-A377747303C1}"/>
              </a:ext>
            </a:extLst>
          </p:cNvPr>
          <p:cNvSpPr>
            <a:spLocks noGrp="1"/>
          </p:cNvSpPr>
          <p:nvPr>
            <p:ph type="title" hasCustomPrompt="1"/>
          </p:nvPr>
        </p:nvSpPr>
        <p:spPr>
          <a:xfrm>
            <a:off x="352346" y="430720"/>
            <a:ext cx="4360332" cy="424732"/>
          </a:xfrm>
          <a:prstGeom prst="rect">
            <a:avLst/>
          </a:prstGeom>
        </p:spPr>
        <p:txBody>
          <a:bodyPr vert="horz" wrap="square" lIns="91440" tIns="45720" rIns="91440" bIns="45720" rtlCol="0" anchor="b" anchorCtr="0">
            <a:spAutoFit/>
          </a:bodyPr>
          <a:lstStyle>
            <a:lvl1pPr>
              <a:defRPr sz="2400">
                <a:latin typeface="Century Gothic" panose="020B0502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1E88799E-03A4-254A-8234-168068E627E2}"/>
              </a:ext>
            </a:extLst>
          </p:cNvPr>
          <p:cNvSpPr>
            <a:spLocks noGrp="1"/>
          </p:cNvSpPr>
          <p:nvPr>
            <p:ph type="body" sz="quarter" idx="14" hasCustomPrompt="1"/>
          </p:nvPr>
        </p:nvSpPr>
        <p:spPr>
          <a:xfrm>
            <a:off x="4932760" y="452856"/>
            <a:ext cx="3745706" cy="662601"/>
          </a:xfrm>
        </p:spPr>
        <p:txBody>
          <a:bodyPr/>
          <a:lstStyle>
            <a:lvl1pPr marL="0" indent="0">
              <a:buNone/>
              <a:defRPr>
                <a:solidFill>
                  <a:schemeClr val="accent1"/>
                </a:solidFill>
                <a:latin typeface="Century Gothic" panose="020B0502020202020204" pitchFamily="34" charset="0"/>
              </a:defRPr>
            </a:lvl1pPr>
            <a:lvl2pPr marL="176209" indent="0">
              <a:buNone/>
              <a:defRPr/>
            </a:lvl2pPr>
            <a:lvl3pPr marL="344479" indent="0">
              <a:buNone/>
              <a:defRPr/>
            </a:lvl3pPr>
            <a:lvl4pPr marL="515925" indent="0">
              <a:buNone/>
              <a:defRPr/>
            </a:lvl4pPr>
            <a:lvl5pPr marL="693720" indent="0">
              <a:buNone/>
              <a:defRPr/>
            </a:lvl5pPr>
          </a:lstStyle>
          <a:p>
            <a:pPr lvl="0"/>
            <a:r>
              <a:rPr lang="en-US" dirty="0"/>
              <a:t>Click to edit text</a:t>
            </a:r>
          </a:p>
        </p:txBody>
      </p:sp>
      <p:sp>
        <p:nvSpPr>
          <p:cNvPr id="13" name="Picture Placeholder 12">
            <a:extLst>
              <a:ext uri="{FF2B5EF4-FFF2-40B4-BE49-F238E27FC236}">
                <a16:creationId xmlns:a16="http://schemas.microsoft.com/office/drawing/2014/main" id="{828FE3A2-864F-9C4D-BE37-47E6DA18594F}"/>
              </a:ext>
            </a:extLst>
          </p:cNvPr>
          <p:cNvSpPr>
            <a:spLocks noGrp="1"/>
          </p:cNvSpPr>
          <p:nvPr>
            <p:ph type="pic" sz="quarter" idx="15"/>
          </p:nvPr>
        </p:nvSpPr>
        <p:spPr>
          <a:xfrm>
            <a:off x="352425" y="1271385"/>
            <a:ext cx="4360616" cy="3366819"/>
          </a:xfrm>
        </p:spPr>
        <p:txBody>
          <a:bodyPr/>
          <a:lstStyle>
            <a:lvl1pPr marL="0" indent="0">
              <a:buNone/>
              <a:defRPr>
                <a:latin typeface="Century Gothic" panose="020B0502020202020204" pitchFamily="34" charset="0"/>
              </a:defRPr>
            </a:lvl1pPr>
          </a:lstStyle>
          <a:p>
            <a:endParaRPr lang="en-US"/>
          </a:p>
        </p:txBody>
      </p:sp>
      <p:sp>
        <p:nvSpPr>
          <p:cNvPr id="12" name="Slide Number Placeholder 6">
            <a:extLst>
              <a:ext uri="{FF2B5EF4-FFF2-40B4-BE49-F238E27FC236}">
                <a16:creationId xmlns:a16="http://schemas.microsoft.com/office/drawing/2014/main" id="{F887C2BE-0257-EB4D-BE0D-08C62283013E}"/>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5" name="Picture 14">
            <a:extLst>
              <a:ext uri="{FF2B5EF4-FFF2-40B4-BE49-F238E27FC236}">
                <a16:creationId xmlns:a16="http://schemas.microsoft.com/office/drawing/2014/main" id="{3B427D10-6ED4-A043-8A29-D90D8BA5E5B3}"/>
              </a:ext>
            </a:extLst>
          </p:cNvPr>
          <p:cNvPicPr>
            <a:picLocks noChangeAspect="1"/>
          </p:cNvPicPr>
          <p:nvPr userDrawn="1"/>
        </p:nvPicPr>
        <p:blipFill rotWithShape="1">
          <a:blip r:embed="rId3"/>
          <a:srcRect r="78942"/>
          <a:stretch/>
        </p:blipFill>
        <p:spPr>
          <a:xfrm>
            <a:off x="338274" y="4821834"/>
            <a:ext cx="168764" cy="155542"/>
          </a:xfrm>
          <a:prstGeom prst="rect">
            <a:avLst/>
          </a:prstGeom>
        </p:spPr>
      </p:pic>
      <p:sp>
        <p:nvSpPr>
          <p:cNvPr id="10" name="Rectangle 9">
            <a:extLst>
              <a:ext uri="{FF2B5EF4-FFF2-40B4-BE49-F238E27FC236}">
                <a16:creationId xmlns:a16="http://schemas.microsoft.com/office/drawing/2014/main" id="{D888BB5A-8086-C040-AF30-76A5364AF758}"/>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41302823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xternal-Two Cont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F4D84-A55F-CD44-A5B0-C7F35FF44D80}"/>
              </a:ext>
            </a:extLst>
          </p:cNvPr>
          <p:cNvPicPr>
            <a:picLocks noChangeAspect="1"/>
          </p:cNvPicPr>
          <p:nvPr userDrawn="1"/>
        </p:nvPicPr>
        <p:blipFill>
          <a:blip r:embed="rId2"/>
          <a:stretch>
            <a:fillRect/>
          </a:stretch>
        </p:blipFill>
        <p:spPr>
          <a:xfrm>
            <a:off x="0" y="0"/>
            <a:ext cx="9144000"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3872484" cy="3279633"/>
          </a:xfrm>
        </p:spPr>
        <p:txBody>
          <a:bodyPr/>
          <a:lstStyle>
            <a:lvl1pPr marL="176209" indent="-176209">
              <a:lnSpc>
                <a:spcPct val="90000"/>
              </a:lnSpc>
              <a:spcBef>
                <a:spcPts val="0"/>
              </a:spcBef>
              <a:spcAft>
                <a:spcPts val="600"/>
              </a:spcAft>
              <a:buSzPct val="115000"/>
              <a:buFont typeface="Wingdings" pitchFamily="2" charset="2"/>
              <a:buChar char="§"/>
              <a:defRPr sz="1800">
                <a:solidFill>
                  <a:schemeClr val="tx2">
                    <a:lumMod val="75000"/>
                  </a:schemeClr>
                </a:solidFill>
              </a:defRPr>
            </a:lvl1pPr>
            <a:lvl2pPr marL="344480" indent="-168271">
              <a:lnSpc>
                <a:spcPct val="90000"/>
              </a:lnSpc>
              <a:spcAft>
                <a:spcPts val="300"/>
              </a:spcAft>
              <a:buSzPct val="100000"/>
              <a:buFont typeface="Arial"/>
              <a:buChar char="–"/>
              <a:defRPr>
                <a:solidFill>
                  <a:schemeClr val="tx2">
                    <a:lumMod val="75000"/>
                  </a:schemeClr>
                </a:solidFill>
              </a:defRPr>
            </a:lvl2pPr>
            <a:lvl3pPr marL="514337" indent="-169859">
              <a:lnSpc>
                <a:spcPct val="90000"/>
              </a:lnSpc>
              <a:spcAft>
                <a:spcPts val="300"/>
              </a:spcAft>
              <a:buSzPct val="90000"/>
              <a:buFont typeface="Wingdings" pitchFamily="2" charset="2"/>
              <a:buChar char="§"/>
              <a:defRPr>
                <a:solidFill>
                  <a:schemeClr val="tx2">
                    <a:lumMod val="75000"/>
                  </a:schemeClr>
                </a:solidFill>
              </a:defRPr>
            </a:lvl3pPr>
            <a:lvl4pPr marL="693721" indent="-177796">
              <a:lnSpc>
                <a:spcPct val="90000"/>
              </a:lnSpc>
              <a:spcAft>
                <a:spcPts val="300"/>
              </a:spcAft>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21A3EF36-653F-BE40-9D12-2F0666899D64}"/>
              </a:ext>
            </a:extLst>
          </p:cNvPr>
          <p:cNvSpPr>
            <a:spLocks noGrp="1"/>
          </p:cNvSpPr>
          <p:nvPr>
            <p:ph sz="half" idx="2" hasCustomPrompt="1"/>
          </p:nvPr>
        </p:nvSpPr>
        <p:spPr>
          <a:xfrm>
            <a:off x="4823342" y="1220329"/>
            <a:ext cx="3863459" cy="3279634"/>
          </a:xfrm>
        </p:spPr>
        <p:txBody>
          <a:bodyPr/>
          <a:lstStyle>
            <a:lvl1pPr marL="176209" indent="-176209">
              <a:lnSpc>
                <a:spcPct val="90000"/>
              </a:lnSpc>
              <a:spcBef>
                <a:spcPts val="0"/>
              </a:spcBef>
              <a:spcAft>
                <a:spcPts val="600"/>
              </a:spcAft>
              <a:buSzPct val="115000"/>
              <a:buFont typeface="Wingdings" pitchFamily="2" charset="2"/>
              <a:buChar char="§"/>
              <a:defRPr sz="1800">
                <a:solidFill>
                  <a:schemeClr val="bg1"/>
                </a:solidFill>
              </a:defRPr>
            </a:lvl1pPr>
            <a:lvl2pPr marL="344480" indent="-168271">
              <a:lnSpc>
                <a:spcPct val="90000"/>
              </a:lnSpc>
              <a:spcAft>
                <a:spcPts val="300"/>
              </a:spcAft>
              <a:buSzPct val="100000"/>
              <a:buFont typeface="Arial"/>
              <a:buChar char="–"/>
              <a:defRPr>
                <a:solidFill>
                  <a:schemeClr val="bg1"/>
                </a:solidFill>
              </a:defRPr>
            </a:lvl2pPr>
            <a:lvl3pPr marL="514337" indent="-169859">
              <a:lnSpc>
                <a:spcPct val="90000"/>
              </a:lnSpc>
              <a:spcAft>
                <a:spcPts val="300"/>
              </a:spcAft>
              <a:buSzPct val="90000"/>
              <a:buFont typeface="Wingdings" pitchFamily="2" charset="2"/>
              <a:buChar char="§"/>
              <a:defRPr>
                <a:solidFill>
                  <a:schemeClr val="bg1"/>
                </a:solidFill>
              </a:defRPr>
            </a:lvl3pPr>
            <a:lvl4pPr marL="693721" indent="-177796">
              <a:lnSpc>
                <a:spcPct val="90000"/>
              </a:lnSpc>
              <a:spcAft>
                <a:spcPts val="300"/>
              </a:spcAft>
              <a:buFont typeface="Arial"/>
              <a:buChar char="–"/>
              <a:defRPr sz="1400">
                <a:solidFill>
                  <a:schemeClr val="bg1"/>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a:extLst>
              <a:ext uri="{FF2B5EF4-FFF2-40B4-BE49-F238E27FC236}">
                <a16:creationId xmlns:a16="http://schemas.microsoft.com/office/drawing/2014/main" id="{FED41129-33EC-1F48-B83E-C8038C9A2AE2}"/>
              </a:ext>
            </a:extLst>
          </p:cNvPr>
          <p:cNvSpPr>
            <a:spLocks noGrp="1"/>
          </p:cNvSpPr>
          <p:nvPr>
            <p:ph type="title" hasCustomPrompt="1"/>
          </p:nvPr>
        </p:nvSpPr>
        <p:spPr>
          <a:xfrm>
            <a:off x="356616" y="347621"/>
            <a:ext cx="8330184" cy="507831"/>
          </a:xfrm>
          <a:prstGeom prst="rect">
            <a:avLst/>
          </a:prstGeom>
        </p:spPr>
        <p:txBody>
          <a:bodyPr vert="horz" wrap="square" lIns="91440" tIns="45720" rIns="91440" bIns="45720" rtlCol="0" anchor="b" anchorCtr="0">
            <a:spAutoFit/>
          </a:bodyPr>
          <a:lstStyle/>
          <a:p>
            <a:r>
              <a:rPr lang="en-US" dirty="0"/>
              <a:t>Click To Edit Master Title Style</a:t>
            </a:r>
          </a:p>
        </p:txBody>
      </p:sp>
      <p:sp>
        <p:nvSpPr>
          <p:cNvPr id="11" name="Slide Number Placeholder 6">
            <a:extLst>
              <a:ext uri="{FF2B5EF4-FFF2-40B4-BE49-F238E27FC236}">
                <a16:creationId xmlns:a16="http://schemas.microsoft.com/office/drawing/2014/main" id="{E2790E2F-1B31-A547-9675-733BA765EB62}"/>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2" name="Picture 11">
            <a:extLst>
              <a:ext uri="{FF2B5EF4-FFF2-40B4-BE49-F238E27FC236}">
                <a16:creationId xmlns:a16="http://schemas.microsoft.com/office/drawing/2014/main" id="{70BDB8A8-3EE3-1342-88D2-1FB6325B7258}"/>
              </a:ext>
            </a:extLst>
          </p:cNvPr>
          <p:cNvPicPr>
            <a:picLocks noChangeAspect="1"/>
          </p:cNvPicPr>
          <p:nvPr userDrawn="1"/>
        </p:nvPicPr>
        <p:blipFill rotWithShape="1">
          <a:blip r:embed="rId3"/>
          <a:srcRect r="78942"/>
          <a:stretch/>
        </p:blipFill>
        <p:spPr>
          <a:xfrm>
            <a:off x="338274" y="4821834"/>
            <a:ext cx="168764" cy="155542"/>
          </a:xfrm>
          <a:prstGeom prst="rect">
            <a:avLst/>
          </a:prstGeom>
        </p:spPr>
      </p:pic>
      <p:sp>
        <p:nvSpPr>
          <p:cNvPr id="13" name="Rectangle 12">
            <a:extLst>
              <a:ext uri="{FF2B5EF4-FFF2-40B4-BE49-F238E27FC236}">
                <a16:creationId xmlns:a16="http://schemas.microsoft.com/office/drawing/2014/main" id="{A0D81F7A-3501-1C47-B113-1609E127BED3}"/>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4203425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xternal-Two Cont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F4D84-A55F-CD44-A5B0-C7F35FF44D80}"/>
              </a:ext>
            </a:extLst>
          </p:cNvPr>
          <p:cNvPicPr>
            <a:picLocks noChangeAspect="1"/>
          </p:cNvPicPr>
          <p:nvPr userDrawn="1"/>
        </p:nvPicPr>
        <p:blipFill>
          <a:blip r:embed="rId2"/>
          <a:stretch>
            <a:fillRect/>
          </a:stretch>
        </p:blipFill>
        <p:spPr>
          <a:xfrm>
            <a:off x="0" y="0"/>
            <a:ext cx="9144000" cy="5148263"/>
          </a:xfrm>
          <a:prstGeom prst="rect">
            <a:avLst/>
          </a:prstGeom>
        </p:spPr>
      </p:pic>
      <p:sp>
        <p:nvSpPr>
          <p:cNvPr id="9" name="Content Placeholder 2">
            <a:extLst>
              <a:ext uri="{FF2B5EF4-FFF2-40B4-BE49-F238E27FC236}">
                <a16:creationId xmlns:a16="http://schemas.microsoft.com/office/drawing/2014/main" id="{DD34E9E7-74BD-4F48-A537-BD18B29A91DE}"/>
              </a:ext>
            </a:extLst>
          </p:cNvPr>
          <p:cNvSpPr>
            <a:spLocks noGrp="1"/>
          </p:cNvSpPr>
          <p:nvPr>
            <p:ph sz="half" idx="1" hasCustomPrompt="1"/>
          </p:nvPr>
        </p:nvSpPr>
        <p:spPr>
          <a:xfrm>
            <a:off x="356616" y="1220330"/>
            <a:ext cx="3872484" cy="3279633"/>
          </a:xfrm>
        </p:spPr>
        <p:txBody>
          <a:bodyPr/>
          <a:lstStyle>
            <a:lvl1pPr marL="176209" indent="-176209">
              <a:lnSpc>
                <a:spcPct val="90000"/>
              </a:lnSpc>
              <a:spcBef>
                <a:spcPts val="0"/>
              </a:spcBef>
              <a:spcAft>
                <a:spcPts val="600"/>
              </a:spcAft>
              <a:buSzPct val="115000"/>
              <a:buFont typeface="Wingdings" pitchFamily="2" charset="2"/>
              <a:buChar char="§"/>
              <a:defRPr sz="1800">
                <a:solidFill>
                  <a:schemeClr val="tx2">
                    <a:lumMod val="75000"/>
                  </a:schemeClr>
                </a:solidFill>
              </a:defRPr>
            </a:lvl1pPr>
            <a:lvl2pPr marL="344480" indent="-168271">
              <a:lnSpc>
                <a:spcPct val="90000"/>
              </a:lnSpc>
              <a:spcAft>
                <a:spcPts val="300"/>
              </a:spcAft>
              <a:buSzPct val="100000"/>
              <a:buFont typeface="Arial"/>
              <a:buChar char="–"/>
              <a:defRPr>
                <a:solidFill>
                  <a:schemeClr val="tx2">
                    <a:lumMod val="75000"/>
                  </a:schemeClr>
                </a:solidFill>
              </a:defRPr>
            </a:lvl2pPr>
            <a:lvl3pPr marL="514337" indent="-169859">
              <a:lnSpc>
                <a:spcPct val="90000"/>
              </a:lnSpc>
              <a:spcAft>
                <a:spcPts val="300"/>
              </a:spcAft>
              <a:buSzPct val="90000"/>
              <a:buFont typeface="Wingdings" pitchFamily="2" charset="2"/>
              <a:buChar char="§"/>
              <a:defRPr>
                <a:solidFill>
                  <a:schemeClr val="tx2">
                    <a:lumMod val="75000"/>
                  </a:schemeClr>
                </a:solidFill>
              </a:defRPr>
            </a:lvl3pPr>
            <a:lvl4pPr marL="693721" indent="-177796">
              <a:lnSpc>
                <a:spcPct val="90000"/>
              </a:lnSpc>
              <a:spcAft>
                <a:spcPts val="300"/>
              </a:spcAft>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21A3EF36-653F-BE40-9D12-2F0666899D64}"/>
              </a:ext>
            </a:extLst>
          </p:cNvPr>
          <p:cNvSpPr>
            <a:spLocks noGrp="1"/>
          </p:cNvSpPr>
          <p:nvPr>
            <p:ph sz="half" idx="2" hasCustomPrompt="1"/>
          </p:nvPr>
        </p:nvSpPr>
        <p:spPr>
          <a:xfrm>
            <a:off x="4823342" y="1220329"/>
            <a:ext cx="3863459" cy="3279634"/>
          </a:xfrm>
        </p:spPr>
        <p:txBody>
          <a:bodyPr/>
          <a:lstStyle>
            <a:lvl1pPr marL="176209" indent="-176209">
              <a:lnSpc>
                <a:spcPct val="90000"/>
              </a:lnSpc>
              <a:spcBef>
                <a:spcPts val="0"/>
              </a:spcBef>
              <a:spcAft>
                <a:spcPts val="600"/>
              </a:spcAft>
              <a:buSzPct val="115000"/>
              <a:buFont typeface="Wingdings" pitchFamily="2" charset="2"/>
              <a:buChar char="§"/>
              <a:defRPr sz="1800">
                <a:solidFill>
                  <a:schemeClr val="tx2">
                    <a:lumMod val="75000"/>
                  </a:schemeClr>
                </a:solidFill>
              </a:defRPr>
            </a:lvl1pPr>
            <a:lvl2pPr marL="344480" indent="-168271">
              <a:lnSpc>
                <a:spcPct val="90000"/>
              </a:lnSpc>
              <a:spcAft>
                <a:spcPts val="300"/>
              </a:spcAft>
              <a:buSzPct val="100000"/>
              <a:buFont typeface="Arial"/>
              <a:buChar char="–"/>
              <a:defRPr>
                <a:solidFill>
                  <a:schemeClr val="tx2">
                    <a:lumMod val="75000"/>
                  </a:schemeClr>
                </a:solidFill>
              </a:defRPr>
            </a:lvl2pPr>
            <a:lvl3pPr marL="514337" indent="-169859">
              <a:lnSpc>
                <a:spcPct val="90000"/>
              </a:lnSpc>
              <a:spcAft>
                <a:spcPts val="300"/>
              </a:spcAft>
              <a:buSzPct val="90000"/>
              <a:buFont typeface="Wingdings" pitchFamily="2" charset="2"/>
              <a:buChar char="§"/>
              <a:defRPr>
                <a:solidFill>
                  <a:schemeClr val="tx2">
                    <a:lumMod val="75000"/>
                  </a:schemeClr>
                </a:solidFill>
              </a:defRPr>
            </a:lvl3pPr>
            <a:lvl4pPr marL="693721" indent="-177796">
              <a:lnSpc>
                <a:spcPct val="90000"/>
              </a:lnSpc>
              <a:spcAft>
                <a:spcPts val="300"/>
              </a:spcAft>
              <a:buFont typeface="Arial"/>
              <a:buChar char="–"/>
              <a:defRPr sz="1400">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a:extLst>
              <a:ext uri="{FF2B5EF4-FFF2-40B4-BE49-F238E27FC236}">
                <a16:creationId xmlns:a16="http://schemas.microsoft.com/office/drawing/2014/main" id="{FED41129-33EC-1F48-B83E-C8038C9A2AE2}"/>
              </a:ext>
            </a:extLst>
          </p:cNvPr>
          <p:cNvSpPr>
            <a:spLocks noGrp="1"/>
          </p:cNvSpPr>
          <p:nvPr>
            <p:ph type="title" hasCustomPrompt="1"/>
          </p:nvPr>
        </p:nvSpPr>
        <p:spPr>
          <a:xfrm>
            <a:off x="356616" y="347621"/>
            <a:ext cx="8330184" cy="507831"/>
          </a:xfrm>
          <a:prstGeom prst="rect">
            <a:avLst/>
          </a:prstGeom>
        </p:spPr>
        <p:txBody>
          <a:bodyPr vert="horz" wrap="square" lIns="91440" tIns="45720" rIns="91440" bIns="45720" rtlCol="0" anchor="b" anchorCtr="0">
            <a:spAutoFit/>
          </a:bodyPr>
          <a:lstStyle/>
          <a:p>
            <a:r>
              <a:rPr lang="en-US" dirty="0"/>
              <a:t>Click To Edit Master Title Style</a:t>
            </a:r>
          </a:p>
        </p:txBody>
      </p:sp>
      <p:sp>
        <p:nvSpPr>
          <p:cNvPr id="11" name="Slide Number Placeholder 6">
            <a:extLst>
              <a:ext uri="{FF2B5EF4-FFF2-40B4-BE49-F238E27FC236}">
                <a16:creationId xmlns:a16="http://schemas.microsoft.com/office/drawing/2014/main" id="{2D43F7A9-95A1-0243-A9DE-196855D0A8F7}"/>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2" name="Picture 11">
            <a:extLst>
              <a:ext uri="{FF2B5EF4-FFF2-40B4-BE49-F238E27FC236}">
                <a16:creationId xmlns:a16="http://schemas.microsoft.com/office/drawing/2014/main" id="{99F4C42E-35BA-F249-B89D-99B50D2EA6DC}"/>
              </a:ext>
            </a:extLst>
          </p:cNvPr>
          <p:cNvPicPr>
            <a:picLocks noChangeAspect="1"/>
          </p:cNvPicPr>
          <p:nvPr userDrawn="1"/>
        </p:nvPicPr>
        <p:blipFill rotWithShape="1">
          <a:blip r:embed="rId3"/>
          <a:srcRect r="78942"/>
          <a:stretch/>
        </p:blipFill>
        <p:spPr>
          <a:xfrm>
            <a:off x="338274" y="4821834"/>
            <a:ext cx="168764" cy="155542"/>
          </a:xfrm>
          <a:prstGeom prst="rect">
            <a:avLst/>
          </a:prstGeom>
        </p:spPr>
      </p:pic>
      <p:sp>
        <p:nvSpPr>
          <p:cNvPr id="8" name="Rectangle 7">
            <a:extLst>
              <a:ext uri="{FF2B5EF4-FFF2-40B4-BE49-F238E27FC236}">
                <a16:creationId xmlns:a16="http://schemas.microsoft.com/office/drawing/2014/main" id="{1D1AD903-E15F-BA49-808B-0900229AE380}"/>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445427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ternal-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69A846-BC09-C44D-9AF5-CB47084E8E94}"/>
              </a:ext>
            </a:extLst>
          </p:cNvPr>
          <p:cNvPicPr>
            <a:picLocks noChangeAspect="1"/>
          </p:cNvPicPr>
          <p:nvPr userDrawn="1"/>
        </p:nvPicPr>
        <p:blipFill>
          <a:blip r:embed="rId2"/>
          <a:stretch>
            <a:fillRect/>
          </a:stretch>
        </p:blipFill>
        <p:spPr>
          <a:xfrm>
            <a:off x="0" y="0"/>
            <a:ext cx="9144000" cy="5148263"/>
          </a:xfrm>
          <a:prstGeom prst="rect">
            <a:avLst/>
          </a:prstGeom>
        </p:spPr>
      </p:pic>
      <p:sp>
        <p:nvSpPr>
          <p:cNvPr id="5" name="Title Placeholder 1">
            <a:extLst>
              <a:ext uri="{FF2B5EF4-FFF2-40B4-BE49-F238E27FC236}">
                <a16:creationId xmlns:a16="http://schemas.microsoft.com/office/drawing/2014/main" id="{FE6970E7-8AFD-1946-89B1-EF4C7426B491}"/>
              </a:ext>
            </a:extLst>
          </p:cNvPr>
          <p:cNvSpPr>
            <a:spLocks noGrp="1"/>
          </p:cNvSpPr>
          <p:nvPr>
            <p:ph type="title" hasCustomPrompt="1"/>
          </p:nvPr>
        </p:nvSpPr>
        <p:spPr>
          <a:xfrm>
            <a:off x="356616" y="347621"/>
            <a:ext cx="8330184" cy="507831"/>
          </a:xfrm>
          <a:prstGeom prst="rect">
            <a:avLst/>
          </a:prstGeom>
        </p:spPr>
        <p:txBody>
          <a:bodyPr vert="horz" wrap="square" lIns="91440" tIns="45720" rIns="91440" bIns="45720" rtlCol="0" anchor="b" anchorCtr="0">
            <a:spAutoFit/>
          </a:bodyPr>
          <a:lstStyle/>
          <a:p>
            <a:r>
              <a:rPr lang="en-US" dirty="0"/>
              <a:t>Click To Edit Master Title Style</a:t>
            </a:r>
          </a:p>
        </p:txBody>
      </p:sp>
      <p:sp>
        <p:nvSpPr>
          <p:cNvPr id="7" name="Slide Number Placeholder 6">
            <a:extLst>
              <a:ext uri="{FF2B5EF4-FFF2-40B4-BE49-F238E27FC236}">
                <a16:creationId xmlns:a16="http://schemas.microsoft.com/office/drawing/2014/main" id="{BFA0D1C5-D291-8440-81E7-23C2DBF3B3C1}"/>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9" name="Picture 8">
            <a:extLst>
              <a:ext uri="{FF2B5EF4-FFF2-40B4-BE49-F238E27FC236}">
                <a16:creationId xmlns:a16="http://schemas.microsoft.com/office/drawing/2014/main" id="{FC77F771-3494-DB4A-82BB-FB54EAADE32D}"/>
              </a:ext>
            </a:extLst>
          </p:cNvPr>
          <p:cNvPicPr>
            <a:picLocks noChangeAspect="1"/>
          </p:cNvPicPr>
          <p:nvPr userDrawn="1"/>
        </p:nvPicPr>
        <p:blipFill rotWithShape="1">
          <a:blip r:embed="rId3"/>
          <a:srcRect r="78942"/>
          <a:stretch/>
        </p:blipFill>
        <p:spPr>
          <a:xfrm>
            <a:off x="338274" y="4821834"/>
            <a:ext cx="168764" cy="155542"/>
          </a:xfrm>
          <a:prstGeom prst="rect">
            <a:avLst/>
          </a:prstGeom>
        </p:spPr>
      </p:pic>
      <p:sp>
        <p:nvSpPr>
          <p:cNvPr id="10" name="Rectangle 9">
            <a:extLst>
              <a:ext uri="{FF2B5EF4-FFF2-40B4-BE49-F238E27FC236}">
                <a16:creationId xmlns:a16="http://schemas.microsoft.com/office/drawing/2014/main" id="{1BACB228-4C81-6342-8731-7DA32471BAEE}"/>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2208022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xternal-Blank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02560-2588-F343-AC9B-FA1AE058EC96}"/>
              </a:ext>
            </a:extLst>
          </p:cNvPr>
          <p:cNvPicPr>
            <a:picLocks noChangeAspect="1"/>
          </p:cNvPicPr>
          <p:nvPr userDrawn="1"/>
        </p:nvPicPr>
        <p:blipFill>
          <a:blip r:embed="rId2"/>
          <a:stretch>
            <a:fillRect/>
          </a:stretch>
        </p:blipFill>
        <p:spPr>
          <a:xfrm>
            <a:off x="0" y="0"/>
            <a:ext cx="9144000" cy="5148263"/>
          </a:xfrm>
          <a:prstGeom prst="rect">
            <a:avLst/>
          </a:prstGeom>
        </p:spPr>
      </p:pic>
      <p:sp>
        <p:nvSpPr>
          <p:cNvPr id="6" name="Slide Number Placeholder 6">
            <a:extLst>
              <a:ext uri="{FF2B5EF4-FFF2-40B4-BE49-F238E27FC236}">
                <a16:creationId xmlns:a16="http://schemas.microsoft.com/office/drawing/2014/main" id="{22A2B0ED-3C93-1448-AF84-7EE723195C02}"/>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8" name="Picture 7">
            <a:extLst>
              <a:ext uri="{FF2B5EF4-FFF2-40B4-BE49-F238E27FC236}">
                <a16:creationId xmlns:a16="http://schemas.microsoft.com/office/drawing/2014/main" id="{75CD16BB-5FD8-E641-84B1-59414FE16C4E}"/>
              </a:ext>
            </a:extLst>
          </p:cNvPr>
          <p:cNvPicPr>
            <a:picLocks noChangeAspect="1"/>
          </p:cNvPicPr>
          <p:nvPr userDrawn="1"/>
        </p:nvPicPr>
        <p:blipFill rotWithShape="1">
          <a:blip r:embed="rId3"/>
          <a:srcRect r="78942"/>
          <a:stretch/>
        </p:blipFill>
        <p:spPr>
          <a:xfrm>
            <a:off x="338274" y="4821834"/>
            <a:ext cx="168764" cy="155542"/>
          </a:xfrm>
          <a:prstGeom prst="rect">
            <a:avLst/>
          </a:prstGeom>
        </p:spPr>
      </p:pic>
      <p:sp>
        <p:nvSpPr>
          <p:cNvPr id="11" name="Rectangle 10">
            <a:extLst>
              <a:ext uri="{FF2B5EF4-FFF2-40B4-BE49-F238E27FC236}">
                <a16:creationId xmlns:a16="http://schemas.microsoft.com/office/drawing/2014/main" id="{D78E56A8-315D-F140-9976-8AE4B772DE21}"/>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2712366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External-Title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B75A2E-F644-934A-A96D-F81A8B028604}"/>
              </a:ext>
            </a:extLst>
          </p:cNvPr>
          <p:cNvPicPr>
            <a:picLocks noChangeAspect="1"/>
          </p:cNvPicPr>
          <p:nvPr userDrawn="1"/>
        </p:nvPicPr>
        <p:blipFill>
          <a:blip r:embed="rId2"/>
          <a:stretch>
            <a:fillRect/>
          </a:stretch>
        </p:blipFill>
        <p:spPr>
          <a:xfrm>
            <a:off x="0" y="2381"/>
            <a:ext cx="9144000" cy="5143500"/>
          </a:xfrm>
          <a:prstGeom prst="rect">
            <a:avLst/>
          </a:prstGeom>
        </p:spPr>
      </p:pic>
      <p:grpSp>
        <p:nvGrpSpPr>
          <p:cNvPr id="7" name="Group 6">
            <a:extLst>
              <a:ext uri="{FF2B5EF4-FFF2-40B4-BE49-F238E27FC236}">
                <a16:creationId xmlns:a16="http://schemas.microsoft.com/office/drawing/2014/main" id="{82A802E8-7CFA-DA42-95FC-C1D98E9EE21F}"/>
              </a:ext>
            </a:extLst>
          </p:cNvPr>
          <p:cNvGrpSpPr/>
          <p:nvPr userDrawn="1"/>
        </p:nvGrpSpPr>
        <p:grpSpPr>
          <a:xfrm>
            <a:off x="753523" y="627870"/>
            <a:ext cx="2186663" cy="416089"/>
            <a:chOff x="457200" y="1971675"/>
            <a:chExt cx="10079038" cy="1916113"/>
          </a:xfrm>
          <a:solidFill>
            <a:schemeClr val="bg1"/>
          </a:solidFill>
        </p:grpSpPr>
        <p:sp>
          <p:nvSpPr>
            <p:cNvPr id="8" name="Freeform 1">
              <a:extLst>
                <a:ext uri="{FF2B5EF4-FFF2-40B4-BE49-F238E27FC236}">
                  <a16:creationId xmlns:a16="http://schemas.microsoft.com/office/drawing/2014/main" id="{F0455D0D-3D0F-094D-8CD9-E3767041BEB2}"/>
                </a:ext>
              </a:extLst>
            </p:cNvPr>
            <p:cNvSpPr>
              <a:spLocks noChangeArrowheads="1"/>
            </p:cNvSpPr>
            <p:nvPr/>
          </p:nvSpPr>
          <p:spPr bwMode="auto">
            <a:xfrm>
              <a:off x="6856413" y="2430463"/>
              <a:ext cx="925512" cy="112712"/>
            </a:xfrm>
            <a:custGeom>
              <a:avLst/>
              <a:gdLst>
                <a:gd name="T0" fmla="*/ 0 w 2572"/>
                <a:gd name="T1" fmla="*/ 0 h 313"/>
                <a:gd name="T2" fmla="*/ 0 w 2572"/>
                <a:gd name="T3" fmla="*/ 312 h 313"/>
                <a:gd name="T4" fmla="*/ 2571 w 2572"/>
                <a:gd name="T5" fmla="*/ 312 h 313"/>
                <a:gd name="T6" fmla="*/ 2571 w 2572"/>
                <a:gd name="T7" fmla="*/ 0 h 313"/>
                <a:gd name="T8" fmla="*/ 0 w 2572"/>
                <a:gd name="T9" fmla="*/ 0 h 313"/>
              </a:gdLst>
              <a:ahLst/>
              <a:cxnLst>
                <a:cxn ang="0">
                  <a:pos x="T0" y="T1"/>
                </a:cxn>
                <a:cxn ang="0">
                  <a:pos x="T2" y="T3"/>
                </a:cxn>
                <a:cxn ang="0">
                  <a:pos x="T4" y="T5"/>
                </a:cxn>
                <a:cxn ang="0">
                  <a:pos x="T6" y="T7"/>
                </a:cxn>
                <a:cxn ang="0">
                  <a:pos x="T8" y="T9"/>
                </a:cxn>
              </a:cxnLst>
              <a:rect l="0" t="0" r="r" b="b"/>
              <a:pathLst>
                <a:path w="2572" h="313">
                  <a:moveTo>
                    <a:pt x="0" y="0"/>
                  </a:moveTo>
                  <a:lnTo>
                    <a:pt x="0" y="312"/>
                  </a:lnTo>
                  <a:lnTo>
                    <a:pt x="2571" y="312"/>
                  </a:lnTo>
                  <a:lnTo>
                    <a:pt x="257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9" name="Freeform 2">
              <a:extLst>
                <a:ext uri="{FF2B5EF4-FFF2-40B4-BE49-F238E27FC236}">
                  <a16:creationId xmlns:a16="http://schemas.microsoft.com/office/drawing/2014/main" id="{07532FDF-8F9A-C646-9439-10303F633531}"/>
                </a:ext>
              </a:extLst>
            </p:cNvPr>
            <p:cNvSpPr>
              <a:spLocks noChangeArrowheads="1"/>
            </p:cNvSpPr>
            <p:nvPr/>
          </p:nvSpPr>
          <p:spPr bwMode="auto">
            <a:xfrm>
              <a:off x="9134475" y="2430463"/>
              <a:ext cx="925513" cy="112712"/>
            </a:xfrm>
            <a:custGeom>
              <a:avLst/>
              <a:gdLst>
                <a:gd name="T0" fmla="*/ 0 w 2573"/>
                <a:gd name="T1" fmla="*/ 0 h 313"/>
                <a:gd name="T2" fmla="*/ 0 w 2573"/>
                <a:gd name="T3" fmla="*/ 312 h 313"/>
                <a:gd name="T4" fmla="*/ 2572 w 2573"/>
                <a:gd name="T5" fmla="*/ 312 h 313"/>
                <a:gd name="T6" fmla="*/ 2572 w 2573"/>
                <a:gd name="T7" fmla="*/ 0 h 313"/>
                <a:gd name="T8" fmla="*/ 0 w 2573"/>
                <a:gd name="T9" fmla="*/ 0 h 313"/>
              </a:gdLst>
              <a:ahLst/>
              <a:cxnLst>
                <a:cxn ang="0">
                  <a:pos x="T0" y="T1"/>
                </a:cxn>
                <a:cxn ang="0">
                  <a:pos x="T2" y="T3"/>
                </a:cxn>
                <a:cxn ang="0">
                  <a:pos x="T4" y="T5"/>
                </a:cxn>
                <a:cxn ang="0">
                  <a:pos x="T6" y="T7"/>
                </a:cxn>
                <a:cxn ang="0">
                  <a:pos x="T8" y="T9"/>
                </a:cxn>
              </a:cxnLst>
              <a:rect l="0" t="0" r="r" b="b"/>
              <a:pathLst>
                <a:path w="2573" h="313">
                  <a:moveTo>
                    <a:pt x="0" y="0"/>
                  </a:moveTo>
                  <a:lnTo>
                    <a:pt x="0" y="312"/>
                  </a:lnTo>
                  <a:lnTo>
                    <a:pt x="2572" y="312"/>
                  </a:lnTo>
                  <a:lnTo>
                    <a:pt x="2572"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dirty="0"/>
            </a:p>
          </p:txBody>
        </p:sp>
        <p:sp>
          <p:nvSpPr>
            <p:cNvPr id="10" name="Freeform 3">
              <a:extLst>
                <a:ext uri="{FF2B5EF4-FFF2-40B4-BE49-F238E27FC236}">
                  <a16:creationId xmlns:a16="http://schemas.microsoft.com/office/drawing/2014/main" id="{CEAE6D57-01C5-B547-8581-7BCD1663CEB6}"/>
                </a:ext>
              </a:extLst>
            </p:cNvPr>
            <p:cNvSpPr>
              <a:spLocks noChangeArrowheads="1"/>
            </p:cNvSpPr>
            <p:nvPr/>
          </p:nvSpPr>
          <p:spPr bwMode="auto">
            <a:xfrm>
              <a:off x="6848475" y="2855913"/>
              <a:ext cx="933450" cy="611187"/>
            </a:xfrm>
            <a:custGeom>
              <a:avLst/>
              <a:gdLst>
                <a:gd name="T0" fmla="*/ 23 w 2595"/>
                <a:gd name="T1" fmla="*/ 0 h 1699"/>
                <a:gd name="T2" fmla="*/ 23 w 2595"/>
                <a:gd name="T3" fmla="*/ 0 h 1699"/>
                <a:gd name="T4" fmla="*/ 23 w 2595"/>
                <a:gd name="T5" fmla="*/ 915 h 1699"/>
                <a:gd name="T6" fmla="*/ 23 w 2595"/>
                <a:gd name="T7" fmla="*/ 915 h 1699"/>
                <a:gd name="T8" fmla="*/ 224 w 2595"/>
                <a:gd name="T9" fmla="*/ 1452 h 1699"/>
                <a:gd name="T10" fmla="*/ 761 w 2595"/>
                <a:gd name="T11" fmla="*/ 1698 h 1699"/>
                <a:gd name="T12" fmla="*/ 2594 w 2595"/>
                <a:gd name="T13" fmla="*/ 1698 h 1699"/>
                <a:gd name="T14" fmla="*/ 2594 w 2595"/>
                <a:gd name="T15" fmla="*/ 1362 h 1699"/>
                <a:gd name="T16" fmla="*/ 761 w 2595"/>
                <a:gd name="T17" fmla="*/ 1362 h 1699"/>
                <a:gd name="T18" fmla="*/ 336 w 2595"/>
                <a:gd name="T19" fmla="*/ 937 h 1699"/>
                <a:gd name="T20" fmla="*/ 336 w 2595"/>
                <a:gd name="T21" fmla="*/ 915 h 1699"/>
                <a:gd name="T22" fmla="*/ 336 w 2595"/>
                <a:gd name="T23" fmla="*/ 311 h 1699"/>
                <a:gd name="T24" fmla="*/ 2594 w 2595"/>
                <a:gd name="T25" fmla="*/ 311 h 1699"/>
                <a:gd name="T26" fmla="*/ 2594 w 2595"/>
                <a:gd name="T27" fmla="*/ 0 h 1699"/>
                <a:gd name="T28" fmla="*/ 23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3" y="0"/>
                  </a:moveTo>
                  <a:lnTo>
                    <a:pt x="23" y="0"/>
                  </a:lnTo>
                  <a:cubicBezTo>
                    <a:pt x="23" y="915"/>
                    <a:pt x="23" y="915"/>
                    <a:pt x="23" y="915"/>
                  </a:cubicBezTo>
                  <a:lnTo>
                    <a:pt x="23" y="915"/>
                  </a:lnTo>
                  <a:cubicBezTo>
                    <a:pt x="0" y="1116"/>
                    <a:pt x="90" y="1318"/>
                    <a:pt x="224" y="1452"/>
                  </a:cubicBezTo>
                  <a:cubicBezTo>
                    <a:pt x="358" y="1609"/>
                    <a:pt x="559" y="1698"/>
                    <a:pt x="761" y="1698"/>
                  </a:cubicBezTo>
                  <a:cubicBezTo>
                    <a:pt x="2594" y="1698"/>
                    <a:pt x="2594" y="1698"/>
                    <a:pt x="2594" y="1698"/>
                  </a:cubicBezTo>
                  <a:cubicBezTo>
                    <a:pt x="2594" y="1362"/>
                    <a:pt x="2594" y="1362"/>
                    <a:pt x="2594"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94" y="311"/>
                    <a:pt x="2594" y="311"/>
                    <a:pt x="2594" y="311"/>
                  </a:cubicBezTo>
                  <a:cubicBezTo>
                    <a:pt x="2594" y="0"/>
                    <a:pt x="2594" y="0"/>
                    <a:pt x="2594" y="0"/>
                  </a:cubicBezTo>
                  <a:lnTo>
                    <a:pt x="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1" name="Freeform 4">
              <a:extLst>
                <a:ext uri="{FF2B5EF4-FFF2-40B4-BE49-F238E27FC236}">
                  <a16:creationId xmlns:a16="http://schemas.microsoft.com/office/drawing/2014/main" id="{67F65D33-C46A-1E4A-961B-F584A38DB5B1}"/>
                </a:ext>
              </a:extLst>
            </p:cNvPr>
            <p:cNvSpPr>
              <a:spLocks noChangeArrowheads="1"/>
            </p:cNvSpPr>
            <p:nvPr/>
          </p:nvSpPr>
          <p:spPr bwMode="auto">
            <a:xfrm>
              <a:off x="9126538" y="2855913"/>
              <a:ext cx="933450" cy="611187"/>
            </a:xfrm>
            <a:custGeom>
              <a:avLst/>
              <a:gdLst>
                <a:gd name="T0" fmla="*/ 22 w 2595"/>
                <a:gd name="T1" fmla="*/ 0 h 1699"/>
                <a:gd name="T2" fmla="*/ 22 w 2595"/>
                <a:gd name="T3" fmla="*/ 0 h 1699"/>
                <a:gd name="T4" fmla="*/ 22 w 2595"/>
                <a:gd name="T5" fmla="*/ 915 h 1699"/>
                <a:gd name="T6" fmla="*/ 22 w 2595"/>
                <a:gd name="T7" fmla="*/ 915 h 1699"/>
                <a:gd name="T8" fmla="*/ 223 w 2595"/>
                <a:gd name="T9" fmla="*/ 1452 h 1699"/>
                <a:gd name="T10" fmla="*/ 760 w 2595"/>
                <a:gd name="T11" fmla="*/ 1698 h 1699"/>
                <a:gd name="T12" fmla="*/ 2594 w 2595"/>
                <a:gd name="T13" fmla="*/ 1698 h 1699"/>
                <a:gd name="T14" fmla="*/ 2594 w 2595"/>
                <a:gd name="T15" fmla="*/ 1362 h 1699"/>
                <a:gd name="T16" fmla="*/ 760 w 2595"/>
                <a:gd name="T17" fmla="*/ 1362 h 1699"/>
                <a:gd name="T18" fmla="*/ 335 w 2595"/>
                <a:gd name="T19" fmla="*/ 937 h 1699"/>
                <a:gd name="T20" fmla="*/ 335 w 2595"/>
                <a:gd name="T21" fmla="*/ 915 h 1699"/>
                <a:gd name="T22" fmla="*/ 335 w 2595"/>
                <a:gd name="T23" fmla="*/ 311 h 1699"/>
                <a:gd name="T24" fmla="*/ 2594 w 2595"/>
                <a:gd name="T25" fmla="*/ 311 h 1699"/>
                <a:gd name="T26" fmla="*/ 2594 w 2595"/>
                <a:gd name="T27" fmla="*/ 0 h 1699"/>
                <a:gd name="T28" fmla="*/ 22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2" y="0"/>
                  </a:moveTo>
                  <a:lnTo>
                    <a:pt x="22" y="0"/>
                  </a:lnTo>
                  <a:cubicBezTo>
                    <a:pt x="22" y="915"/>
                    <a:pt x="22" y="915"/>
                    <a:pt x="22" y="915"/>
                  </a:cubicBezTo>
                  <a:lnTo>
                    <a:pt x="22" y="915"/>
                  </a:lnTo>
                  <a:cubicBezTo>
                    <a:pt x="0" y="1116"/>
                    <a:pt x="89" y="1318"/>
                    <a:pt x="223" y="1452"/>
                  </a:cubicBezTo>
                  <a:cubicBezTo>
                    <a:pt x="358" y="1609"/>
                    <a:pt x="559" y="1698"/>
                    <a:pt x="760" y="1698"/>
                  </a:cubicBezTo>
                  <a:cubicBezTo>
                    <a:pt x="2594" y="1698"/>
                    <a:pt x="2594" y="1698"/>
                    <a:pt x="2594" y="1698"/>
                  </a:cubicBezTo>
                  <a:cubicBezTo>
                    <a:pt x="2594" y="1362"/>
                    <a:pt x="2594" y="1362"/>
                    <a:pt x="2594" y="1362"/>
                  </a:cubicBezTo>
                  <a:cubicBezTo>
                    <a:pt x="760" y="1362"/>
                    <a:pt x="760" y="1362"/>
                    <a:pt x="760" y="1362"/>
                  </a:cubicBezTo>
                  <a:cubicBezTo>
                    <a:pt x="537" y="1362"/>
                    <a:pt x="335" y="1184"/>
                    <a:pt x="335" y="937"/>
                  </a:cubicBezTo>
                  <a:cubicBezTo>
                    <a:pt x="335" y="915"/>
                    <a:pt x="335" y="915"/>
                    <a:pt x="335" y="915"/>
                  </a:cubicBezTo>
                  <a:cubicBezTo>
                    <a:pt x="335" y="311"/>
                    <a:pt x="335" y="311"/>
                    <a:pt x="335" y="311"/>
                  </a:cubicBezTo>
                  <a:cubicBezTo>
                    <a:pt x="2594" y="311"/>
                    <a:pt x="2594" y="311"/>
                    <a:pt x="2594" y="311"/>
                  </a:cubicBezTo>
                  <a:cubicBezTo>
                    <a:pt x="2594" y="0"/>
                    <a:pt x="2594" y="0"/>
                    <a:pt x="2594" y="0"/>
                  </a:cubicBezTo>
                  <a:lnTo>
                    <a:pt x="2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2" name="Freeform 5">
              <a:extLst>
                <a:ext uri="{FF2B5EF4-FFF2-40B4-BE49-F238E27FC236}">
                  <a16:creationId xmlns:a16="http://schemas.microsoft.com/office/drawing/2014/main" id="{30AD203B-4267-0249-8BC2-83CD485649A3}"/>
                </a:ext>
              </a:extLst>
            </p:cNvPr>
            <p:cNvSpPr>
              <a:spLocks noChangeArrowheads="1"/>
            </p:cNvSpPr>
            <p:nvPr/>
          </p:nvSpPr>
          <p:spPr bwMode="auto">
            <a:xfrm>
              <a:off x="7870825" y="2430463"/>
              <a:ext cx="1168400" cy="1038225"/>
            </a:xfrm>
            <a:custGeom>
              <a:avLst/>
              <a:gdLst>
                <a:gd name="T0" fmla="*/ 2818 w 3244"/>
                <a:gd name="T1" fmla="*/ 0 h 2884"/>
                <a:gd name="T2" fmla="*/ 1610 w 3244"/>
                <a:gd name="T3" fmla="*/ 1296 h 2884"/>
                <a:gd name="T4" fmla="*/ 426 w 3244"/>
                <a:gd name="T5" fmla="*/ 0 h 2884"/>
                <a:gd name="T6" fmla="*/ 0 w 3244"/>
                <a:gd name="T7" fmla="*/ 0 h 2884"/>
                <a:gd name="T8" fmla="*/ 1454 w 3244"/>
                <a:gd name="T9" fmla="*/ 1564 h 2884"/>
                <a:gd name="T10" fmla="*/ 1454 w 3244"/>
                <a:gd name="T11" fmla="*/ 2883 h 2884"/>
                <a:gd name="T12" fmla="*/ 1789 w 3244"/>
                <a:gd name="T13" fmla="*/ 2883 h 2884"/>
                <a:gd name="T14" fmla="*/ 1789 w 3244"/>
                <a:gd name="T15" fmla="*/ 1564 h 2884"/>
                <a:gd name="T16" fmla="*/ 3243 w 3244"/>
                <a:gd name="T17" fmla="*/ 0 h 2884"/>
                <a:gd name="T18" fmla="*/ 2818 w 3244"/>
                <a:gd name="T19" fmla="*/ 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4" h="2884">
                  <a:moveTo>
                    <a:pt x="2818" y="0"/>
                  </a:moveTo>
                  <a:lnTo>
                    <a:pt x="1610" y="1296"/>
                  </a:lnTo>
                  <a:lnTo>
                    <a:pt x="426" y="0"/>
                  </a:lnTo>
                  <a:lnTo>
                    <a:pt x="0" y="0"/>
                  </a:lnTo>
                  <a:lnTo>
                    <a:pt x="1454" y="1564"/>
                  </a:lnTo>
                  <a:lnTo>
                    <a:pt x="1454" y="2883"/>
                  </a:lnTo>
                  <a:lnTo>
                    <a:pt x="1789" y="2883"/>
                  </a:lnTo>
                  <a:lnTo>
                    <a:pt x="1789" y="1564"/>
                  </a:lnTo>
                  <a:lnTo>
                    <a:pt x="3243" y="0"/>
                  </a:lnTo>
                  <a:lnTo>
                    <a:pt x="281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3" name="Freeform 6">
              <a:extLst>
                <a:ext uri="{FF2B5EF4-FFF2-40B4-BE49-F238E27FC236}">
                  <a16:creationId xmlns:a16="http://schemas.microsoft.com/office/drawing/2014/main" id="{BDEBEB4F-B4DF-3A46-9A67-58E47030D37F}"/>
                </a:ext>
              </a:extLst>
            </p:cNvPr>
            <p:cNvSpPr>
              <a:spLocks noChangeArrowheads="1"/>
            </p:cNvSpPr>
            <p:nvPr/>
          </p:nvSpPr>
          <p:spPr bwMode="auto">
            <a:xfrm>
              <a:off x="4111625" y="2430463"/>
              <a:ext cx="112713" cy="1038225"/>
            </a:xfrm>
            <a:custGeom>
              <a:avLst/>
              <a:gdLst>
                <a:gd name="T0" fmla="*/ 0 w 315"/>
                <a:gd name="T1" fmla="*/ 0 h 2884"/>
                <a:gd name="T2" fmla="*/ 0 w 315"/>
                <a:gd name="T3" fmla="*/ 2883 h 2884"/>
                <a:gd name="T4" fmla="*/ 314 w 315"/>
                <a:gd name="T5" fmla="*/ 2883 h 2884"/>
                <a:gd name="T6" fmla="*/ 314 w 315"/>
                <a:gd name="T7" fmla="*/ 0 h 2884"/>
                <a:gd name="T8" fmla="*/ 0 w 315"/>
                <a:gd name="T9" fmla="*/ 0 h 2884"/>
              </a:gdLst>
              <a:ahLst/>
              <a:cxnLst>
                <a:cxn ang="0">
                  <a:pos x="T0" y="T1"/>
                </a:cxn>
                <a:cxn ang="0">
                  <a:pos x="T2" y="T3"/>
                </a:cxn>
                <a:cxn ang="0">
                  <a:pos x="T4" y="T5"/>
                </a:cxn>
                <a:cxn ang="0">
                  <a:pos x="T6" y="T7"/>
                </a:cxn>
                <a:cxn ang="0">
                  <a:pos x="T8" y="T9"/>
                </a:cxn>
              </a:cxnLst>
              <a:rect l="0" t="0" r="r" b="b"/>
              <a:pathLst>
                <a:path w="315" h="2884">
                  <a:moveTo>
                    <a:pt x="0" y="0"/>
                  </a:moveTo>
                  <a:lnTo>
                    <a:pt x="0" y="2883"/>
                  </a:lnTo>
                  <a:lnTo>
                    <a:pt x="314" y="2883"/>
                  </a:lnTo>
                  <a:lnTo>
                    <a:pt x="3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4" name="Freeform 7">
              <a:extLst>
                <a:ext uri="{FF2B5EF4-FFF2-40B4-BE49-F238E27FC236}">
                  <a16:creationId xmlns:a16="http://schemas.microsoft.com/office/drawing/2014/main" id="{77A92817-97F2-1F41-912D-A50EDE2B46ED}"/>
                </a:ext>
              </a:extLst>
            </p:cNvPr>
            <p:cNvSpPr>
              <a:spLocks noChangeArrowheads="1"/>
            </p:cNvSpPr>
            <p:nvPr/>
          </p:nvSpPr>
          <p:spPr bwMode="auto">
            <a:xfrm>
              <a:off x="5689600" y="2430463"/>
              <a:ext cx="901700" cy="112712"/>
            </a:xfrm>
            <a:custGeom>
              <a:avLst/>
              <a:gdLst>
                <a:gd name="T0" fmla="*/ 0 w 2506"/>
                <a:gd name="T1" fmla="*/ 0 h 313"/>
                <a:gd name="T2" fmla="*/ 0 w 2506"/>
                <a:gd name="T3" fmla="*/ 312 h 313"/>
                <a:gd name="T4" fmla="*/ 2505 w 2506"/>
                <a:gd name="T5" fmla="*/ 312 h 313"/>
                <a:gd name="T6" fmla="*/ 2505 w 2506"/>
                <a:gd name="T7" fmla="*/ 0 h 313"/>
                <a:gd name="T8" fmla="*/ 0 w 2506"/>
                <a:gd name="T9" fmla="*/ 0 h 313"/>
              </a:gdLst>
              <a:ahLst/>
              <a:cxnLst>
                <a:cxn ang="0">
                  <a:pos x="T0" y="T1"/>
                </a:cxn>
                <a:cxn ang="0">
                  <a:pos x="T2" y="T3"/>
                </a:cxn>
                <a:cxn ang="0">
                  <a:pos x="T4" y="T5"/>
                </a:cxn>
                <a:cxn ang="0">
                  <a:pos x="T6" y="T7"/>
                </a:cxn>
                <a:cxn ang="0">
                  <a:pos x="T8" y="T9"/>
                </a:cxn>
              </a:cxnLst>
              <a:rect l="0" t="0" r="r" b="b"/>
              <a:pathLst>
                <a:path w="2506" h="313">
                  <a:moveTo>
                    <a:pt x="0" y="0"/>
                  </a:moveTo>
                  <a:lnTo>
                    <a:pt x="0" y="312"/>
                  </a:lnTo>
                  <a:lnTo>
                    <a:pt x="2505" y="312"/>
                  </a:lnTo>
                  <a:lnTo>
                    <a:pt x="2505"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5" name="Freeform 8">
              <a:extLst>
                <a:ext uri="{FF2B5EF4-FFF2-40B4-BE49-F238E27FC236}">
                  <a16:creationId xmlns:a16="http://schemas.microsoft.com/office/drawing/2014/main" id="{CEC23C0D-D430-7147-913B-AEB4F4FE6444}"/>
                </a:ext>
              </a:extLst>
            </p:cNvPr>
            <p:cNvSpPr>
              <a:spLocks noChangeArrowheads="1"/>
            </p:cNvSpPr>
            <p:nvPr/>
          </p:nvSpPr>
          <p:spPr bwMode="auto">
            <a:xfrm>
              <a:off x="4562475" y="2430463"/>
              <a:ext cx="941388" cy="1038225"/>
            </a:xfrm>
            <a:custGeom>
              <a:avLst/>
              <a:gdLst>
                <a:gd name="T0" fmla="*/ 1834 w 2616"/>
                <a:gd name="T1" fmla="*/ 1496 h 2884"/>
                <a:gd name="T2" fmla="*/ 1834 w 2616"/>
                <a:gd name="T3" fmla="*/ 1496 h 2884"/>
                <a:gd name="T4" fmla="*/ 2571 w 2616"/>
                <a:gd name="T5" fmla="*/ 782 h 2884"/>
                <a:gd name="T6" fmla="*/ 2370 w 2616"/>
                <a:gd name="T7" fmla="*/ 223 h 2884"/>
                <a:gd name="T8" fmla="*/ 1811 w 2616"/>
                <a:gd name="T9" fmla="*/ 0 h 2884"/>
                <a:gd name="T10" fmla="*/ 0 w 2616"/>
                <a:gd name="T11" fmla="*/ 0 h 2884"/>
                <a:gd name="T12" fmla="*/ 0 w 2616"/>
                <a:gd name="T13" fmla="*/ 312 h 2884"/>
                <a:gd name="T14" fmla="*/ 1811 w 2616"/>
                <a:gd name="T15" fmla="*/ 312 h 2884"/>
                <a:gd name="T16" fmla="*/ 2258 w 2616"/>
                <a:gd name="T17" fmla="*/ 737 h 2884"/>
                <a:gd name="T18" fmla="*/ 1856 w 2616"/>
                <a:gd name="T19" fmla="*/ 1185 h 2884"/>
                <a:gd name="T20" fmla="*/ 0 w 2616"/>
                <a:gd name="T21" fmla="*/ 1185 h 2884"/>
                <a:gd name="T22" fmla="*/ 0 w 2616"/>
                <a:gd name="T23" fmla="*/ 2883 h 2884"/>
                <a:gd name="T24" fmla="*/ 313 w 2616"/>
                <a:gd name="T25" fmla="*/ 2883 h 2884"/>
                <a:gd name="T26" fmla="*/ 313 w 2616"/>
                <a:gd name="T27" fmla="*/ 1496 h 2884"/>
                <a:gd name="T28" fmla="*/ 1252 w 2616"/>
                <a:gd name="T29" fmla="*/ 1496 h 2884"/>
                <a:gd name="T30" fmla="*/ 1632 w 2616"/>
                <a:gd name="T31" fmla="*/ 1720 h 2884"/>
                <a:gd name="T32" fmla="*/ 2281 w 2616"/>
                <a:gd name="T33" fmla="*/ 2883 h 2884"/>
                <a:gd name="T34" fmla="*/ 2615 w 2616"/>
                <a:gd name="T35" fmla="*/ 2883 h 2884"/>
                <a:gd name="T36" fmla="*/ 1834 w 2616"/>
                <a:gd name="T37" fmla="*/ 1496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6" h="2884">
                  <a:moveTo>
                    <a:pt x="1834" y="1496"/>
                  </a:moveTo>
                  <a:lnTo>
                    <a:pt x="1834" y="1496"/>
                  </a:lnTo>
                  <a:cubicBezTo>
                    <a:pt x="2236" y="1474"/>
                    <a:pt x="2571" y="1162"/>
                    <a:pt x="2571" y="782"/>
                  </a:cubicBezTo>
                  <a:cubicBezTo>
                    <a:pt x="2594" y="559"/>
                    <a:pt x="2504" y="380"/>
                    <a:pt x="2370" y="223"/>
                  </a:cubicBezTo>
                  <a:cubicBezTo>
                    <a:pt x="2214" y="66"/>
                    <a:pt x="2035" y="0"/>
                    <a:pt x="1811" y="0"/>
                  </a:cubicBezTo>
                  <a:cubicBezTo>
                    <a:pt x="0" y="0"/>
                    <a:pt x="0" y="0"/>
                    <a:pt x="0" y="0"/>
                  </a:cubicBezTo>
                  <a:cubicBezTo>
                    <a:pt x="0" y="312"/>
                    <a:pt x="0" y="312"/>
                    <a:pt x="0" y="312"/>
                  </a:cubicBezTo>
                  <a:cubicBezTo>
                    <a:pt x="1811" y="312"/>
                    <a:pt x="1811" y="312"/>
                    <a:pt x="1811" y="312"/>
                  </a:cubicBezTo>
                  <a:cubicBezTo>
                    <a:pt x="2057" y="312"/>
                    <a:pt x="2258" y="513"/>
                    <a:pt x="2258" y="737"/>
                  </a:cubicBezTo>
                  <a:cubicBezTo>
                    <a:pt x="2258" y="984"/>
                    <a:pt x="2079" y="1185"/>
                    <a:pt x="1856" y="1185"/>
                  </a:cubicBezTo>
                  <a:cubicBezTo>
                    <a:pt x="0" y="1185"/>
                    <a:pt x="0" y="1185"/>
                    <a:pt x="0" y="1185"/>
                  </a:cubicBezTo>
                  <a:cubicBezTo>
                    <a:pt x="0" y="2883"/>
                    <a:pt x="0" y="2883"/>
                    <a:pt x="0" y="2883"/>
                  </a:cubicBezTo>
                  <a:cubicBezTo>
                    <a:pt x="313" y="2883"/>
                    <a:pt x="313" y="2883"/>
                    <a:pt x="313" y="2883"/>
                  </a:cubicBezTo>
                  <a:cubicBezTo>
                    <a:pt x="313" y="1496"/>
                    <a:pt x="313" y="1496"/>
                    <a:pt x="313" y="1496"/>
                  </a:cubicBezTo>
                  <a:cubicBezTo>
                    <a:pt x="1252" y="1496"/>
                    <a:pt x="1252" y="1496"/>
                    <a:pt x="1252" y="1496"/>
                  </a:cubicBezTo>
                  <a:cubicBezTo>
                    <a:pt x="1409" y="1496"/>
                    <a:pt x="1565" y="1586"/>
                    <a:pt x="1632" y="1720"/>
                  </a:cubicBezTo>
                  <a:cubicBezTo>
                    <a:pt x="2281" y="2883"/>
                    <a:pt x="2281" y="2883"/>
                    <a:pt x="2281" y="2883"/>
                  </a:cubicBezTo>
                  <a:cubicBezTo>
                    <a:pt x="2615" y="2883"/>
                    <a:pt x="2615" y="2883"/>
                    <a:pt x="2615" y="2883"/>
                  </a:cubicBezTo>
                  <a:lnTo>
                    <a:pt x="1834" y="14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7" name="Freeform 9">
              <a:extLst>
                <a:ext uri="{FF2B5EF4-FFF2-40B4-BE49-F238E27FC236}">
                  <a16:creationId xmlns:a16="http://schemas.microsoft.com/office/drawing/2014/main" id="{CD98B6DD-58C2-1B4A-9DF7-42703F3831C8}"/>
                </a:ext>
              </a:extLst>
            </p:cNvPr>
            <p:cNvSpPr>
              <a:spLocks noChangeArrowheads="1"/>
            </p:cNvSpPr>
            <p:nvPr/>
          </p:nvSpPr>
          <p:spPr bwMode="auto">
            <a:xfrm>
              <a:off x="2863850" y="2430463"/>
              <a:ext cx="933450" cy="282575"/>
            </a:xfrm>
            <a:custGeom>
              <a:avLst/>
              <a:gdLst>
                <a:gd name="T0" fmla="*/ 224 w 2595"/>
                <a:gd name="T1" fmla="*/ 223 h 783"/>
                <a:gd name="T2" fmla="*/ 224 w 2595"/>
                <a:gd name="T3" fmla="*/ 223 h 783"/>
                <a:gd name="T4" fmla="*/ 761 w 2595"/>
                <a:gd name="T5" fmla="*/ 0 h 783"/>
                <a:gd name="T6" fmla="*/ 2594 w 2595"/>
                <a:gd name="T7" fmla="*/ 0 h 783"/>
                <a:gd name="T8" fmla="*/ 2594 w 2595"/>
                <a:gd name="T9" fmla="*/ 312 h 783"/>
                <a:gd name="T10" fmla="*/ 761 w 2595"/>
                <a:gd name="T11" fmla="*/ 312 h 783"/>
                <a:gd name="T12" fmla="*/ 336 w 2595"/>
                <a:gd name="T13" fmla="*/ 737 h 783"/>
                <a:gd name="T14" fmla="*/ 336 w 2595"/>
                <a:gd name="T15" fmla="*/ 782 h 783"/>
                <a:gd name="T16" fmla="*/ 0 w 2595"/>
                <a:gd name="T17" fmla="*/ 782 h 783"/>
                <a:gd name="T18" fmla="*/ 224 w 2595"/>
                <a:gd name="T19" fmla="*/ 22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5" h="783">
                  <a:moveTo>
                    <a:pt x="224" y="223"/>
                  </a:moveTo>
                  <a:lnTo>
                    <a:pt x="224" y="223"/>
                  </a:lnTo>
                  <a:cubicBezTo>
                    <a:pt x="358" y="66"/>
                    <a:pt x="560" y="0"/>
                    <a:pt x="761" y="0"/>
                  </a:cubicBezTo>
                  <a:cubicBezTo>
                    <a:pt x="2594" y="0"/>
                    <a:pt x="2594" y="0"/>
                    <a:pt x="2594" y="0"/>
                  </a:cubicBezTo>
                  <a:cubicBezTo>
                    <a:pt x="2594" y="312"/>
                    <a:pt x="2594" y="312"/>
                    <a:pt x="2594" y="312"/>
                  </a:cubicBezTo>
                  <a:cubicBezTo>
                    <a:pt x="761" y="312"/>
                    <a:pt x="761" y="312"/>
                    <a:pt x="761" y="312"/>
                  </a:cubicBezTo>
                  <a:cubicBezTo>
                    <a:pt x="537" y="312"/>
                    <a:pt x="336" y="513"/>
                    <a:pt x="336" y="737"/>
                  </a:cubicBezTo>
                  <a:cubicBezTo>
                    <a:pt x="336" y="760"/>
                    <a:pt x="336" y="760"/>
                    <a:pt x="336" y="782"/>
                  </a:cubicBezTo>
                  <a:cubicBezTo>
                    <a:pt x="0" y="782"/>
                    <a:pt x="0" y="782"/>
                    <a:pt x="0" y="782"/>
                  </a:cubicBezTo>
                  <a:cubicBezTo>
                    <a:pt x="0" y="559"/>
                    <a:pt x="68" y="380"/>
                    <a:pt x="224"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8" name="Freeform 10">
              <a:extLst>
                <a:ext uri="{FF2B5EF4-FFF2-40B4-BE49-F238E27FC236}">
                  <a16:creationId xmlns:a16="http://schemas.microsoft.com/office/drawing/2014/main" id="{BCD581CA-F34D-DD42-95E0-E0F53C6A8678}"/>
                </a:ext>
              </a:extLst>
            </p:cNvPr>
            <p:cNvSpPr>
              <a:spLocks noChangeArrowheads="1"/>
            </p:cNvSpPr>
            <p:nvPr/>
          </p:nvSpPr>
          <p:spPr bwMode="auto">
            <a:xfrm>
              <a:off x="2863850" y="2855913"/>
              <a:ext cx="933450" cy="611187"/>
            </a:xfrm>
            <a:custGeom>
              <a:avLst/>
              <a:gdLst>
                <a:gd name="T0" fmla="*/ 761 w 2595"/>
                <a:gd name="T1" fmla="*/ 0 h 1699"/>
                <a:gd name="T2" fmla="*/ 761 w 2595"/>
                <a:gd name="T3" fmla="*/ 0 h 1699"/>
                <a:gd name="T4" fmla="*/ 224 w 2595"/>
                <a:gd name="T5" fmla="*/ 222 h 1699"/>
                <a:gd name="T6" fmla="*/ 0 w 2595"/>
                <a:gd name="T7" fmla="*/ 781 h 1699"/>
                <a:gd name="T8" fmla="*/ 0 w 2595"/>
                <a:gd name="T9" fmla="*/ 781 h 1699"/>
                <a:gd name="T10" fmla="*/ 0 w 2595"/>
                <a:gd name="T11" fmla="*/ 1698 h 1699"/>
                <a:gd name="T12" fmla="*/ 336 w 2595"/>
                <a:gd name="T13" fmla="*/ 1698 h 1699"/>
                <a:gd name="T14" fmla="*/ 336 w 2595"/>
                <a:gd name="T15" fmla="*/ 781 h 1699"/>
                <a:gd name="T16" fmla="*/ 336 w 2595"/>
                <a:gd name="T17" fmla="*/ 759 h 1699"/>
                <a:gd name="T18" fmla="*/ 761 w 2595"/>
                <a:gd name="T19" fmla="*/ 311 h 1699"/>
                <a:gd name="T20" fmla="*/ 2594 w 2595"/>
                <a:gd name="T21" fmla="*/ 311 h 1699"/>
                <a:gd name="T22" fmla="*/ 2594 w 2595"/>
                <a:gd name="T23" fmla="*/ 0 h 1699"/>
                <a:gd name="T24" fmla="*/ 761 w 2595"/>
                <a:gd name="T2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5" h="1699">
                  <a:moveTo>
                    <a:pt x="761" y="0"/>
                  </a:moveTo>
                  <a:lnTo>
                    <a:pt x="761" y="0"/>
                  </a:lnTo>
                  <a:cubicBezTo>
                    <a:pt x="560" y="0"/>
                    <a:pt x="358" y="67"/>
                    <a:pt x="224" y="222"/>
                  </a:cubicBezTo>
                  <a:cubicBezTo>
                    <a:pt x="68" y="379"/>
                    <a:pt x="0" y="557"/>
                    <a:pt x="0" y="781"/>
                  </a:cubicBezTo>
                  <a:lnTo>
                    <a:pt x="0" y="781"/>
                  </a:lnTo>
                  <a:cubicBezTo>
                    <a:pt x="0" y="1698"/>
                    <a:pt x="0" y="1698"/>
                    <a:pt x="0" y="1698"/>
                  </a:cubicBezTo>
                  <a:cubicBezTo>
                    <a:pt x="336" y="1698"/>
                    <a:pt x="336" y="1698"/>
                    <a:pt x="336" y="1698"/>
                  </a:cubicBezTo>
                  <a:cubicBezTo>
                    <a:pt x="336" y="781"/>
                    <a:pt x="336" y="781"/>
                    <a:pt x="336" y="781"/>
                  </a:cubicBezTo>
                  <a:cubicBezTo>
                    <a:pt x="336" y="759"/>
                    <a:pt x="336" y="759"/>
                    <a:pt x="336" y="759"/>
                  </a:cubicBezTo>
                  <a:cubicBezTo>
                    <a:pt x="336" y="513"/>
                    <a:pt x="537" y="311"/>
                    <a:pt x="761" y="311"/>
                  </a:cubicBezTo>
                  <a:cubicBezTo>
                    <a:pt x="2594" y="311"/>
                    <a:pt x="2594" y="311"/>
                    <a:pt x="2594" y="311"/>
                  </a:cubicBezTo>
                  <a:cubicBezTo>
                    <a:pt x="2594" y="0"/>
                    <a:pt x="2594" y="0"/>
                    <a:pt x="2594" y="0"/>
                  </a:cubicBez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9" name="Freeform 11">
              <a:extLst>
                <a:ext uri="{FF2B5EF4-FFF2-40B4-BE49-F238E27FC236}">
                  <a16:creationId xmlns:a16="http://schemas.microsoft.com/office/drawing/2014/main" id="{C7B427EF-8236-234A-A916-087F4F5E59EC}"/>
                </a:ext>
              </a:extLst>
            </p:cNvPr>
            <p:cNvSpPr>
              <a:spLocks noChangeArrowheads="1"/>
            </p:cNvSpPr>
            <p:nvPr/>
          </p:nvSpPr>
          <p:spPr bwMode="auto">
            <a:xfrm>
              <a:off x="5689600" y="2855913"/>
              <a:ext cx="901700" cy="611187"/>
            </a:xfrm>
            <a:custGeom>
              <a:avLst/>
              <a:gdLst>
                <a:gd name="T0" fmla="*/ 0 w 2506"/>
                <a:gd name="T1" fmla="*/ 0 h 1699"/>
                <a:gd name="T2" fmla="*/ 0 w 2506"/>
                <a:gd name="T3" fmla="*/ 0 h 1699"/>
                <a:gd name="T4" fmla="*/ 0 w 2506"/>
                <a:gd name="T5" fmla="*/ 915 h 1699"/>
                <a:gd name="T6" fmla="*/ 0 w 2506"/>
                <a:gd name="T7" fmla="*/ 915 h 1699"/>
                <a:gd name="T8" fmla="*/ 224 w 2506"/>
                <a:gd name="T9" fmla="*/ 1452 h 1699"/>
                <a:gd name="T10" fmla="*/ 761 w 2506"/>
                <a:gd name="T11" fmla="*/ 1698 h 1699"/>
                <a:gd name="T12" fmla="*/ 2505 w 2506"/>
                <a:gd name="T13" fmla="*/ 1698 h 1699"/>
                <a:gd name="T14" fmla="*/ 2505 w 2506"/>
                <a:gd name="T15" fmla="*/ 1362 h 1699"/>
                <a:gd name="T16" fmla="*/ 761 w 2506"/>
                <a:gd name="T17" fmla="*/ 1362 h 1699"/>
                <a:gd name="T18" fmla="*/ 336 w 2506"/>
                <a:gd name="T19" fmla="*/ 937 h 1699"/>
                <a:gd name="T20" fmla="*/ 336 w 2506"/>
                <a:gd name="T21" fmla="*/ 915 h 1699"/>
                <a:gd name="T22" fmla="*/ 336 w 2506"/>
                <a:gd name="T23" fmla="*/ 311 h 1699"/>
                <a:gd name="T24" fmla="*/ 2505 w 2506"/>
                <a:gd name="T25" fmla="*/ 311 h 1699"/>
                <a:gd name="T26" fmla="*/ 2505 w 2506"/>
                <a:gd name="T27" fmla="*/ 0 h 1699"/>
                <a:gd name="T28" fmla="*/ 0 w 2506"/>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6" h="1699">
                  <a:moveTo>
                    <a:pt x="0" y="0"/>
                  </a:moveTo>
                  <a:lnTo>
                    <a:pt x="0" y="0"/>
                  </a:lnTo>
                  <a:cubicBezTo>
                    <a:pt x="0" y="915"/>
                    <a:pt x="0" y="915"/>
                    <a:pt x="0" y="915"/>
                  </a:cubicBezTo>
                  <a:lnTo>
                    <a:pt x="0" y="915"/>
                  </a:lnTo>
                  <a:cubicBezTo>
                    <a:pt x="0" y="1116"/>
                    <a:pt x="68" y="1318"/>
                    <a:pt x="224" y="1452"/>
                  </a:cubicBezTo>
                  <a:cubicBezTo>
                    <a:pt x="358" y="1609"/>
                    <a:pt x="559" y="1698"/>
                    <a:pt x="761" y="1698"/>
                  </a:cubicBezTo>
                  <a:cubicBezTo>
                    <a:pt x="2505" y="1698"/>
                    <a:pt x="2505" y="1698"/>
                    <a:pt x="2505" y="1698"/>
                  </a:cubicBezTo>
                  <a:cubicBezTo>
                    <a:pt x="2505" y="1362"/>
                    <a:pt x="2505" y="1362"/>
                    <a:pt x="2505"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05" y="311"/>
                    <a:pt x="2505" y="311"/>
                    <a:pt x="2505" y="311"/>
                  </a:cubicBezTo>
                  <a:cubicBezTo>
                    <a:pt x="2505" y="0"/>
                    <a:pt x="2505" y="0"/>
                    <a:pt x="2505"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0" name="Freeform 12">
              <a:extLst>
                <a:ext uri="{FF2B5EF4-FFF2-40B4-BE49-F238E27FC236}">
                  <a16:creationId xmlns:a16="http://schemas.microsoft.com/office/drawing/2014/main" id="{0C1B7DB9-E2DF-AC40-ADEF-28C403BA92F3}"/>
                </a:ext>
              </a:extLst>
            </p:cNvPr>
            <p:cNvSpPr>
              <a:spLocks noChangeArrowheads="1"/>
            </p:cNvSpPr>
            <p:nvPr/>
          </p:nvSpPr>
          <p:spPr bwMode="auto">
            <a:xfrm>
              <a:off x="457200" y="1971675"/>
              <a:ext cx="1400175" cy="917575"/>
            </a:xfrm>
            <a:custGeom>
              <a:avLst/>
              <a:gdLst>
                <a:gd name="T0" fmla="*/ 3779 w 3891"/>
                <a:gd name="T1" fmla="*/ 1162 h 2550"/>
                <a:gd name="T2" fmla="*/ 3779 w 3891"/>
                <a:gd name="T3" fmla="*/ 1162 h 2550"/>
                <a:gd name="T4" fmla="*/ 3890 w 3891"/>
                <a:gd name="T5" fmla="*/ 1096 h 2550"/>
                <a:gd name="T6" fmla="*/ 3510 w 3891"/>
                <a:gd name="T7" fmla="*/ 179 h 2550"/>
                <a:gd name="T8" fmla="*/ 1654 w 3891"/>
                <a:gd name="T9" fmla="*/ 581 h 2550"/>
                <a:gd name="T10" fmla="*/ 0 w 3891"/>
                <a:gd name="T11" fmla="*/ 2549 h 2550"/>
                <a:gd name="T12" fmla="*/ 2258 w 3891"/>
                <a:gd name="T13" fmla="*/ 1297 h 2550"/>
                <a:gd name="T14" fmla="*/ 3779 w 3891"/>
                <a:gd name="T15" fmla="*/ 1162 h 2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550">
                  <a:moveTo>
                    <a:pt x="3779" y="1162"/>
                  </a:moveTo>
                  <a:lnTo>
                    <a:pt x="3779" y="1162"/>
                  </a:lnTo>
                  <a:cubicBezTo>
                    <a:pt x="3846" y="1185"/>
                    <a:pt x="3890" y="1140"/>
                    <a:pt x="3890" y="1096"/>
                  </a:cubicBezTo>
                  <a:cubicBezTo>
                    <a:pt x="3890" y="872"/>
                    <a:pt x="3890" y="313"/>
                    <a:pt x="3510" y="179"/>
                  </a:cubicBezTo>
                  <a:cubicBezTo>
                    <a:pt x="3018" y="0"/>
                    <a:pt x="2258" y="246"/>
                    <a:pt x="1654" y="581"/>
                  </a:cubicBezTo>
                  <a:cubicBezTo>
                    <a:pt x="1050" y="939"/>
                    <a:pt x="290" y="1744"/>
                    <a:pt x="0" y="2549"/>
                  </a:cubicBezTo>
                  <a:cubicBezTo>
                    <a:pt x="0" y="2549"/>
                    <a:pt x="1117" y="1587"/>
                    <a:pt x="2258" y="1297"/>
                  </a:cubicBezTo>
                  <a:cubicBezTo>
                    <a:pt x="3130" y="1096"/>
                    <a:pt x="3600" y="1140"/>
                    <a:pt x="3779" y="11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1" name="Freeform 13">
              <a:extLst>
                <a:ext uri="{FF2B5EF4-FFF2-40B4-BE49-F238E27FC236}">
                  <a16:creationId xmlns:a16="http://schemas.microsoft.com/office/drawing/2014/main" id="{316621A4-7784-8449-BA7B-99108F28A6DA}"/>
                </a:ext>
              </a:extLst>
            </p:cNvPr>
            <p:cNvSpPr>
              <a:spLocks noChangeArrowheads="1"/>
            </p:cNvSpPr>
            <p:nvPr/>
          </p:nvSpPr>
          <p:spPr bwMode="auto">
            <a:xfrm>
              <a:off x="522288" y="2881313"/>
              <a:ext cx="1400175" cy="1006475"/>
            </a:xfrm>
            <a:custGeom>
              <a:avLst/>
              <a:gdLst>
                <a:gd name="T0" fmla="*/ 782 w 3891"/>
                <a:gd name="T1" fmla="*/ 66 h 2795"/>
                <a:gd name="T2" fmla="*/ 782 w 3891"/>
                <a:gd name="T3" fmla="*/ 66 h 2795"/>
                <a:gd name="T4" fmla="*/ 670 w 3891"/>
                <a:gd name="T5" fmla="*/ 0 h 2795"/>
                <a:gd name="T6" fmla="*/ 66 w 3891"/>
                <a:gd name="T7" fmla="*/ 804 h 2795"/>
                <a:gd name="T8" fmla="*/ 1341 w 3891"/>
                <a:gd name="T9" fmla="*/ 2190 h 2795"/>
                <a:gd name="T10" fmla="*/ 3890 w 3891"/>
                <a:gd name="T11" fmla="*/ 2659 h 2795"/>
                <a:gd name="T12" fmla="*/ 1654 w 3891"/>
                <a:gd name="T13" fmla="*/ 1318 h 2795"/>
                <a:gd name="T14" fmla="*/ 782 w 3891"/>
                <a:gd name="T15" fmla="*/ 66 h 2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795">
                  <a:moveTo>
                    <a:pt x="782" y="66"/>
                  </a:moveTo>
                  <a:lnTo>
                    <a:pt x="782" y="66"/>
                  </a:lnTo>
                  <a:cubicBezTo>
                    <a:pt x="760" y="0"/>
                    <a:pt x="715" y="0"/>
                    <a:pt x="670" y="0"/>
                  </a:cubicBezTo>
                  <a:cubicBezTo>
                    <a:pt x="469" y="112"/>
                    <a:pt x="0" y="401"/>
                    <a:pt x="66" y="804"/>
                  </a:cubicBezTo>
                  <a:cubicBezTo>
                    <a:pt x="156" y="1295"/>
                    <a:pt x="760" y="1854"/>
                    <a:pt x="1341" y="2190"/>
                  </a:cubicBezTo>
                  <a:cubicBezTo>
                    <a:pt x="1945" y="2548"/>
                    <a:pt x="3018" y="2794"/>
                    <a:pt x="3890" y="2659"/>
                  </a:cubicBezTo>
                  <a:cubicBezTo>
                    <a:pt x="3890" y="2659"/>
                    <a:pt x="2481" y="2168"/>
                    <a:pt x="1654" y="1318"/>
                  </a:cubicBezTo>
                  <a:cubicBezTo>
                    <a:pt x="1050" y="669"/>
                    <a:pt x="849" y="222"/>
                    <a:pt x="782" y="6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2" name="Freeform 14">
              <a:extLst>
                <a:ext uri="{FF2B5EF4-FFF2-40B4-BE49-F238E27FC236}">
                  <a16:creationId xmlns:a16="http://schemas.microsoft.com/office/drawing/2014/main" id="{288DF8CE-3FAF-C247-9458-98DCF852C8B4}"/>
                </a:ext>
              </a:extLst>
            </p:cNvPr>
            <p:cNvSpPr>
              <a:spLocks noChangeArrowheads="1"/>
            </p:cNvSpPr>
            <p:nvPr/>
          </p:nvSpPr>
          <p:spPr bwMode="auto">
            <a:xfrm>
              <a:off x="1746250" y="2100263"/>
              <a:ext cx="579438" cy="1617662"/>
            </a:xfrm>
            <a:custGeom>
              <a:avLst/>
              <a:gdLst>
                <a:gd name="T0" fmla="*/ 44 w 1611"/>
                <a:gd name="T1" fmla="*/ 3980 h 4495"/>
                <a:gd name="T2" fmla="*/ 44 w 1611"/>
                <a:gd name="T3" fmla="*/ 3980 h 4495"/>
                <a:gd name="T4" fmla="*/ 44 w 1611"/>
                <a:gd name="T5" fmla="*/ 4114 h 4495"/>
                <a:gd name="T6" fmla="*/ 1028 w 1611"/>
                <a:gd name="T7" fmla="*/ 4248 h 4495"/>
                <a:gd name="T8" fmla="*/ 1610 w 1611"/>
                <a:gd name="T9" fmla="*/ 2437 h 4495"/>
                <a:gd name="T10" fmla="*/ 737 w 1611"/>
                <a:gd name="T11" fmla="*/ 0 h 4495"/>
                <a:gd name="T12" fmla="*/ 692 w 1611"/>
                <a:gd name="T13" fmla="*/ 2593 h 4495"/>
                <a:gd name="T14" fmla="*/ 44 w 1611"/>
                <a:gd name="T15" fmla="*/ 3980 h 4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1" h="4495">
                  <a:moveTo>
                    <a:pt x="44" y="3980"/>
                  </a:moveTo>
                  <a:lnTo>
                    <a:pt x="44" y="3980"/>
                  </a:lnTo>
                  <a:cubicBezTo>
                    <a:pt x="0" y="4024"/>
                    <a:pt x="22" y="4069"/>
                    <a:pt x="44" y="4114"/>
                  </a:cubicBezTo>
                  <a:cubicBezTo>
                    <a:pt x="245" y="4226"/>
                    <a:pt x="737" y="4494"/>
                    <a:pt x="1028" y="4248"/>
                  </a:cubicBezTo>
                  <a:cubicBezTo>
                    <a:pt x="1431" y="3913"/>
                    <a:pt x="1610" y="3108"/>
                    <a:pt x="1610" y="2437"/>
                  </a:cubicBezTo>
                  <a:cubicBezTo>
                    <a:pt x="1610" y="1745"/>
                    <a:pt x="1296" y="672"/>
                    <a:pt x="737" y="0"/>
                  </a:cubicBezTo>
                  <a:cubicBezTo>
                    <a:pt x="737" y="0"/>
                    <a:pt x="1006" y="1454"/>
                    <a:pt x="692" y="2593"/>
                  </a:cubicBezTo>
                  <a:cubicBezTo>
                    <a:pt x="424" y="3465"/>
                    <a:pt x="156" y="3845"/>
                    <a:pt x="44" y="39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3" name="Freeform 15">
              <a:extLst>
                <a:ext uri="{FF2B5EF4-FFF2-40B4-BE49-F238E27FC236}">
                  <a16:creationId xmlns:a16="http://schemas.microsoft.com/office/drawing/2014/main" id="{266DEEC4-63F6-044F-99AA-A5C052890A20}"/>
                </a:ext>
              </a:extLst>
            </p:cNvPr>
            <p:cNvSpPr>
              <a:spLocks noChangeArrowheads="1"/>
            </p:cNvSpPr>
            <p:nvPr/>
          </p:nvSpPr>
          <p:spPr bwMode="auto">
            <a:xfrm>
              <a:off x="10213975" y="2430463"/>
              <a:ext cx="128588" cy="160337"/>
            </a:xfrm>
            <a:custGeom>
              <a:avLst/>
              <a:gdLst>
                <a:gd name="T0" fmla="*/ 134 w 359"/>
                <a:gd name="T1" fmla="*/ 66 h 447"/>
                <a:gd name="T2" fmla="*/ 0 w 359"/>
                <a:gd name="T3" fmla="*/ 66 h 447"/>
                <a:gd name="T4" fmla="*/ 0 w 359"/>
                <a:gd name="T5" fmla="*/ 0 h 447"/>
                <a:gd name="T6" fmla="*/ 358 w 359"/>
                <a:gd name="T7" fmla="*/ 0 h 447"/>
                <a:gd name="T8" fmla="*/ 358 w 359"/>
                <a:gd name="T9" fmla="*/ 66 h 447"/>
                <a:gd name="T10" fmla="*/ 223 w 359"/>
                <a:gd name="T11" fmla="*/ 66 h 447"/>
                <a:gd name="T12" fmla="*/ 223 w 359"/>
                <a:gd name="T13" fmla="*/ 446 h 447"/>
                <a:gd name="T14" fmla="*/ 134 w 359"/>
                <a:gd name="T15" fmla="*/ 446 h 447"/>
                <a:gd name="T16" fmla="*/ 134 w 359"/>
                <a:gd name="T17" fmla="*/ 6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47">
                  <a:moveTo>
                    <a:pt x="134" y="66"/>
                  </a:moveTo>
                  <a:lnTo>
                    <a:pt x="0" y="66"/>
                  </a:lnTo>
                  <a:lnTo>
                    <a:pt x="0" y="0"/>
                  </a:lnTo>
                  <a:lnTo>
                    <a:pt x="358" y="0"/>
                  </a:lnTo>
                  <a:lnTo>
                    <a:pt x="358" y="66"/>
                  </a:lnTo>
                  <a:lnTo>
                    <a:pt x="223" y="66"/>
                  </a:lnTo>
                  <a:lnTo>
                    <a:pt x="223" y="446"/>
                  </a:lnTo>
                  <a:lnTo>
                    <a:pt x="134" y="446"/>
                  </a:lnTo>
                  <a:lnTo>
                    <a:pt x="134"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4" name="Freeform 16">
              <a:extLst>
                <a:ext uri="{FF2B5EF4-FFF2-40B4-BE49-F238E27FC236}">
                  <a16:creationId xmlns:a16="http://schemas.microsoft.com/office/drawing/2014/main" id="{6BD52215-1813-F140-AD15-267DDDD78DD9}"/>
                </a:ext>
              </a:extLst>
            </p:cNvPr>
            <p:cNvSpPr>
              <a:spLocks noChangeArrowheads="1"/>
            </p:cNvSpPr>
            <p:nvPr/>
          </p:nvSpPr>
          <p:spPr bwMode="auto">
            <a:xfrm>
              <a:off x="10374313" y="2430463"/>
              <a:ext cx="161925" cy="160337"/>
            </a:xfrm>
            <a:custGeom>
              <a:avLst/>
              <a:gdLst>
                <a:gd name="T0" fmla="*/ 0 w 448"/>
                <a:gd name="T1" fmla="*/ 0 h 447"/>
                <a:gd name="T2" fmla="*/ 90 w 448"/>
                <a:gd name="T3" fmla="*/ 0 h 447"/>
                <a:gd name="T4" fmla="*/ 223 w 448"/>
                <a:gd name="T5" fmla="*/ 201 h 447"/>
                <a:gd name="T6" fmla="*/ 358 w 448"/>
                <a:gd name="T7" fmla="*/ 0 h 447"/>
                <a:gd name="T8" fmla="*/ 447 w 448"/>
                <a:gd name="T9" fmla="*/ 0 h 447"/>
                <a:gd name="T10" fmla="*/ 447 w 448"/>
                <a:gd name="T11" fmla="*/ 446 h 447"/>
                <a:gd name="T12" fmla="*/ 358 w 448"/>
                <a:gd name="T13" fmla="*/ 446 h 447"/>
                <a:gd name="T14" fmla="*/ 358 w 448"/>
                <a:gd name="T15" fmla="*/ 111 h 447"/>
                <a:gd name="T16" fmla="*/ 223 w 448"/>
                <a:gd name="T17" fmla="*/ 335 h 447"/>
                <a:gd name="T18" fmla="*/ 223 w 448"/>
                <a:gd name="T19" fmla="*/ 335 h 447"/>
                <a:gd name="T20" fmla="*/ 90 w 448"/>
                <a:gd name="T21" fmla="*/ 111 h 447"/>
                <a:gd name="T22" fmla="*/ 90 w 448"/>
                <a:gd name="T23" fmla="*/ 446 h 447"/>
                <a:gd name="T24" fmla="*/ 0 w 448"/>
                <a:gd name="T25" fmla="*/ 446 h 447"/>
                <a:gd name="T26" fmla="*/ 0 w 448"/>
                <a:gd name="T27"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8" h="447">
                  <a:moveTo>
                    <a:pt x="0" y="0"/>
                  </a:moveTo>
                  <a:lnTo>
                    <a:pt x="90" y="0"/>
                  </a:lnTo>
                  <a:lnTo>
                    <a:pt x="223" y="201"/>
                  </a:lnTo>
                  <a:lnTo>
                    <a:pt x="358" y="0"/>
                  </a:lnTo>
                  <a:lnTo>
                    <a:pt x="447" y="0"/>
                  </a:lnTo>
                  <a:lnTo>
                    <a:pt x="447" y="446"/>
                  </a:lnTo>
                  <a:lnTo>
                    <a:pt x="358" y="446"/>
                  </a:lnTo>
                  <a:lnTo>
                    <a:pt x="358" y="111"/>
                  </a:lnTo>
                  <a:lnTo>
                    <a:pt x="223" y="335"/>
                  </a:lnTo>
                  <a:lnTo>
                    <a:pt x="223" y="335"/>
                  </a:lnTo>
                  <a:lnTo>
                    <a:pt x="90" y="111"/>
                  </a:lnTo>
                  <a:lnTo>
                    <a:pt x="90" y="446"/>
                  </a:lnTo>
                  <a:lnTo>
                    <a:pt x="0" y="44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grpSp>
      <p:sp>
        <p:nvSpPr>
          <p:cNvPr id="28" name="Text Placeholder 12">
            <a:extLst>
              <a:ext uri="{FF2B5EF4-FFF2-40B4-BE49-F238E27FC236}">
                <a16:creationId xmlns:a16="http://schemas.microsoft.com/office/drawing/2014/main" id="{5F16F6AB-CE15-1547-B5C2-7A26F4FEA2C9}"/>
              </a:ext>
            </a:extLst>
          </p:cNvPr>
          <p:cNvSpPr>
            <a:spLocks noGrp="1"/>
          </p:cNvSpPr>
          <p:nvPr>
            <p:ph type="body" sz="quarter" idx="10" hasCustomPrompt="1"/>
          </p:nvPr>
        </p:nvSpPr>
        <p:spPr>
          <a:xfrm>
            <a:off x="738930" y="3330679"/>
            <a:ext cx="3533705" cy="247083"/>
          </a:xfrm>
        </p:spPr>
        <p:txBody>
          <a:bodyPr/>
          <a:lstStyle>
            <a:lvl1pPr marL="0" indent="0">
              <a:buNone/>
              <a:defRPr sz="1350" spc="0">
                <a:solidFill>
                  <a:schemeClr val="bg1"/>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Presenter Name</a:t>
            </a:r>
          </a:p>
        </p:txBody>
      </p:sp>
      <p:sp>
        <p:nvSpPr>
          <p:cNvPr id="29" name="Text Placeholder 12">
            <a:extLst>
              <a:ext uri="{FF2B5EF4-FFF2-40B4-BE49-F238E27FC236}">
                <a16:creationId xmlns:a16="http://schemas.microsoft.com/office/drawing/2014/main" id="{18ED9444-4D26-9344-9A2A-13351246FF87}"/>
              </a:ext>
            </a:extLst>
          </p:cNvPr>
          <p:cNvSpPr>
            <a:spLocks noGrp="1"/>
          </p:cNvSpPr>
          <p:nvPr>
            <p:ph type="body" sz="quarter" idx="11" hasCustomPrompt="1"/>
          </p:nvPr>
        </p:nvSpPr>
        <p:spPr>
          <a:xfrm>
            <a:off x="738930" y="3584215"/>
            <a:ext cx="3533705" cy="247083"/>
          </a:xfrm>
        </p:spPr>
        <p:txBody>
          <a:bodyPr/>
          <a:lstStyle>
            <a:lvl1pPr marL="0" indent="0">
              <a:buNone/>
              <a:defRPr sz="1050" spc="0">
                <a:solidFill>
                  <a:schemeClr val="bg1">
                    <a:alpha val="50000"/>
                  </a:schemeClr>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Title</a:t>
            </a:r>
          </a:p>
        </p:txBody>
      </p:sp>
      <p:sp>
        <p:nvSpPr>
          <p:cNvPr id="27" name="Title 1">
            <a:extLst>
              <a:ext uri="{FF2B5EF4-FFF2-40B4-BE49-F238E27FC236}">
                <a16:creationId xmlns:a16="http://schemas.microsoft.com/office/drawing/2014/main" id="{CB8764AE-A3A0-D64D-9B3B-180FA819093B}"/>
              </a:ext>
            </a:extLst>
          </p:cNvPr>
          <p:cNvSpPr>
            <a:spLocks noGrp="1"/>
          </p:cNvSpPr>
          <p:nvPr>
            <p:ph type="ctrTitle" hasCustomPrompt="1"/>
          </p:nvPr>
        </p:nvSpPr>
        <p:spPr>
          <a:xfrm>
            <a:off x="738931" y="2270727"/>
            <a:ext cx="5703433" cy="413958"/>
          </a:xfrm>
          <a:noFill/>
        </p:spPr>
        <p:txBody>
          <a:bodyPr wrap="square" lIns="0" tIns="0" rIns="0" bIns="0" anchor="b" anchorCtr="0">
            <a:spAutoFit/>
          </a:bodyPr>
          <a:lstStyle>
            <a:lvl1pPr algn="l">
              <a:lnSpc>
                <a:spcPts val="3200"/>
              </a:lnSpc>
              <a:defRPr sz="3100" b="1" i="0" spc="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r>
              <a:rPr lang="en-US" dirty="0"/>
              <a:t>Click To Edit Master Title Style</a:t>
            </a:r>
          </a:p>
        </p:txBody>
      </p:sp>
      <p:sp>
        <p:nvSpPr>
          <p:cNvPr id="30" name="Subtitle 2">
            <a:extLst>
              <a:ext uri="{FF2B5EF4-FFF2-40B4-BE49-F238E27FC236}">
                <a16:creationId xmlns:a16="http://schemas.microsoft.com/office/drawing/2014/main" id="{B026D28F-F2BF-3147-996B-9A284C4F68CF}"/>
              </a:ext>
            </a:extLst>
          </p:cNvPr>
          <p:cNvSpPr>
            <a:spLocks noGrp="1"/>
          </p:cNvSpPr>
          <p:nvPr>
            <p:ph type="subTitle" idx="1"/>
          </p:nvPr>
        </p:nvSpPr>
        <p:spPr>
          <a:xfrm>
            <a:off x="738930" y="2689269"/>
            <a:ext cx="5703433" cy="291118"/>
          </a:xfrm>
        </p:spPr>
        <p:txBody>
          <a:bodyPr wrap="square" lIns="0" tIns="0" rIns="0" bIns="0">
            <a:spAutoFit/>
          </a:bodyPr>
          <a:lstStyle>
            <a:lvl1pPr marL="0" indent="0" algn="l">
              <a:spcBef>
                <a:spcPts val="0"/>
              </a:spcBef>
              <a:buNone/>
              <a:defRPr sz="2100" b="0" i="0" spc="0">
                <a:solidFill>
                  <a:schemeClr val="bg1">
                    <a:alpha val="60000"/>
                  </a:schemeClr>
                </a:solidFill>
                <a:latin typeface="Century Gothic" panose="020B0502020202020204" pitchFamily="34" charset="0"/>
                <a:cs typeface="Century Gothic" panose="020B0502020202020204" pitchFamily="34" charset="0"/>
              </a:defRPr>
            </a:lvl1pPr>
            <a:lvl2pPr marL="457178" indent="0" algn="ctr">
              <a:buNone/>
              <a:defRPr sz="2000"/>
            </a:lvl2pPr>
            <a:lvl3pPr marL="914355" indent="0" algn="ctr">
              <a:buNone/>
              <a:defRPr sz="1800"/>
            </a:lvl3pPr>
            <a:lvl4pPr marL="1371532" indent="0" algn="ctr">
              <a:buNone/>
              <a:defRPr sz="1600"/>
            </a:lvl4pPr>
            <a:lvl5pPr marL="1828709" indent="0" algn="ctr">
              <a:buNone/>
              <a:defRPr sz="1600"/>
            </a:lvl5pPr>
            <a:lvl6pPr marL="2285886" indent="0" algn="ctr">
              <a:buNone/>
              <a:defRPr sz="1600"/>
            </a:lvl6pPr>
            <a:lvl7pPr marL="2743064"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Tree>
    <p:extLst>
      <p:ext uri="{BB962C8B-B14F-4D97-AF65-F5344CB8AC3E}">
        <p14:creationId xmlns:p14="http://schemas.microsoft.com/office/powerpoint/2010/main" val="3699825657"/>
      </p:ext>
    </p:extLst>
  </p:cSld>
  <p:clrMapOvr>
    <a:masterClrMapping/>
  </p:clrMapOvr>
  <p:extLst mod="1">
    <p:ext uri="{DCECCB84-F9BA-43D5-87BE-67443E8EF086}">
      <p15:sldGuideLst xmlns:p15="http://schemas.microsoft.com/office/powerpoint/2012/main">
        <p15:guide id="1" pos="216" userDrawn="1">
          <p15:clr>
            <a:srgbClr val="FBAE40"/>
          </p15:clr>
        </p15:guide>
        <p15:guide id="2" pos="55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External-Blank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EA9EF8-E00C-8C47-9A83-263F1384327F}"/>
              </a:ext>
            </a:extLst>
          </p:cNvPr>
          <p:cNvPicPr>
            <a:picLocks noChangeAspect="1"/>
          </p:cNvPicPr>
          <p:nvPr userDrawn="1"/>
        </p:nvPicPr>
        <p:blipFill>
          <a:blip r:embed="rId2"/>
          <a:stretch>
            <a:fillRect/>
          </a:stretch>
        </p:blipFill>
        <p:spPr>
          <a:xfrm>
            <a:off x="0" y="0"/>
            <a:ext cx="9144000" cy="5148263"/>
          </a:xfrm>
          <a:prstGeom prst="rect">
            <a:avLst/>
          </a:prstGeom>
        </p:spPr>
      </p:pic>
      <p:sp>
        <p:nvSpPr>
          <p:cNvPr id="8" name="Slide Number Placeholder 6">
            <a:extLst>
              <a:ext uri="{FF2B5EF4-FFF2-40B4-BE49-F238E27FC236}">
                <a16:creationId xmlns:a16="http://schemas.microsoft.com/office/drawing/2014/main" id="{26EE17C3-7A23-DC49-BD9E-35F85129C72F}"/>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9" name="Picture 8">
            <a:extLst>
              <a:ext uri="{FF2B5EF4-FFF2-40B4-BE49-F238E27FC236}">
                <a16:creationId xmlns:a16="http://schemas.microsoft.com/office/drawing/2014/main" id="{3D525F5A-6496-1B4B-8B03-B16B22FDD97A}"/>
              </a:ext>
            </a:extLst>
          </p:cNvPr>
          <p:cNvPicPr>
            <a:picLocks noChangeAspect="1"/>
          </p:cNvPicPr>
          <p:nvPr userDrawn="1"/>
        </p:nvPicPr>
        <p:blipFill rotWithShape="1">
          <a:blip r:embed="rId3"/>
          <a:srcRect r="78942"/>
          <a:stretch/>
        </p:blipFill>
        <p:spPr>
          <a:xfrm>
            <a:off x="338274" y="4821834"/>
            <a:ext cx="168764" cy="155542"/>
          </a:xfrm>
          <a:prstGeom prst="rect">
            <a:avLst/>
          </a:prstGeom>
        </p:spPr>
      </p:pic>
      <p:sp>
        <p:nvSpPr>
          <p:cNvPr id="10" name="Rectangle 9">
            <a:extLst>
              <a:ext uri="{FF2B5EF4-FFF2-40B4-BE49-F238E27FC236}">
                <a16:creationId xmlns:a16="http://schemas.microsoft.com/office/drawing/2014/main" id="{4224473C-4FAC-D44C-A250-2ECE6753D5C9}"/>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3298863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xternal-Blank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4EB19-9672-3F45-9F77-52830AB40A15}"/>
              </a:ext>
            </a:extLst>
          </p:cNvPr>
          <p:cNvPicPr>
            <a:picLocks noChangeAspect="1"/>
          </p:cNvPicPr>
          <p:nvPr userDrawn="1"/>
        </p:nvPicPr>
        <p:blipFill>
          <a:blip r:embed="rId2"/>
          <a:stretch>
            <a:fillRect/>
          </a:stretch>
        </p:blipFill>
        <p:spPr>
          <a:xfrm>
            <a:off x="0" y="0"/>
            <a:ext cx="9144000" cy="5148263"/>
          </a:xfrm>
          <a:prstGeom prst="rect">
            <a:avLst/>
          </a:prstGeom>
        </p:spPr>
      </p:pic>
      <p:sp>
        <p:nvSpPr>
          <p:cNvPr id="6" name="Slide Number Placeholder 6">
            <a:extLst>
              <a:ext uri="{FF2B5EF4-FFF2-40B4-BE49-F238E27FC236}">
                <a16:creationId xmlns:a16="http://schemas.microsoft.com/office/drawing/2014/main" id="{A631FAE0-3579-A340-863E-D1E6A0539FB3}"/>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9" name="Picture 8">
            <a:extLst>
              <a:ext uri="{FF2B5EF4-FFF2-40B4-BE49-F238E27FC236}">
                <a16:creationId xmlns:a16="http://schemas.microsoft.com/office/drawing/2014/main" id="{B4881BD1-2BA8-6C4A-B5D6-FD2B32BAD834}"/>
              </a:ext>
            </a:extLst>
          </p:cNvPr>
          <p:cNvPicPr>
            <a:picLocks noChangeAspect="1"/>
          </p:cNvPicPr>
          <p:nvPr userDrawn="1"/>
        </p:nvPicPr>
        <p:blipFill rotWithShape="1">
          <a:blip r:embed="rId3"/>
          <a:srcRect r="78942"/>
          <a:stretch/>
        </p:blipFill>
        <p:spPr>
          <a:xfrm>
            <a:off x="338274" y="4821834"/>
            <a:ext cx="168764" cy="155542"/>
          </a:xfrm>
          <a:prstGeom prst="rect">
            <a:avLst/>
          </a:prstGeom>
        </p:spPr>
      </p:pic>
      <p:sp>
        <p:nvSpPr>
          <p:cNvPr id="10" name="Rectangle 9">
            <a:extLst>
              <a:ext uri="{FF2B5EF4-FFF2-40B4-BE49-F238E27FC236}">
                <a16:creationId xmlns:a16="http://schemas.microsoft.com/office/drawing/2014/main" id="{F15D0BC2-3E44-F74B-85D0-EEA64EC11ABD}"/>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1392115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External-Blank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795491-02B1-F24D-8D80-0E9FBA6241D1}"/>
              </a:ext>
            </a:extLst>
          </p:cNvPr>
          <p:cNvPicPr>
            <a:picLocks noChangeAspect="1"/>
          </p:cNvPicPr>
          <p:nvPr userDrawn="1"/>
        </p:nvPicPr>
        <p:blipFill>
          <a:blip r:embed="rId2"/>
          <a:stretch>
            <a:fillRect/>
          </a:stretch>
        </p:blipFill>
        <p:spPr>
          <a:xfrm>
            <a:off x="0" y="0"/>
            <a:ext cx="9144000" cy="5148263"/>
          </a:xfrm>
          <a:prstGeom prst="rect">
            <a:avLst/>
          </a:prstGeom>
        </p:spPr>
      </p:pic>
      <p:sp>
        <p:nvSpPr>
          <p:cNvPr id="8" name="Slide Number Placeholder 6">
            <a:extLst>
              <a:ext uri="{FF2B5EF4-FFF2-40B4-BE49-F238E27FC236}">
                <a16:creationId xmlns:a16="http://schemas.microsoft.com/office/drawing/2014/main" id="{DF80E79B-8228-F247-845A-0730C2663407}"/>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9" name="Picture 8">
            <a:extLst>
              <a:ext uri="{FF2B5EF4-FFF2-40B4-BE49-F238E27FC236}">
                <a16:creationId xmlns:a16="http://schemas.microsoft.com/office/drawing/2014/main" id="{0FAC9BF4-6CDC-BA4D-B545-91EF3E1F1BC5}"/>
              </a:ext>
            </a:extLst>
          </p:cNvPr>
          <p:cNvPicPr>
            <a:picLocks noChangeAspect="1"/>
          </p:cNvPicPr>
          <p:nvPr userDrawn="1"/>
        </p:nvPicPr>
        <p:blipFill rotWithShape="1">
          <a:blip r:embed="rId3"/>
          <a:srcRect r="78942"/>
          <a:stretch/>
        </p:blipFill>
        <p:spPr>
          <a:xfrm>
            <a:off x="338274" y="4821834"/>
            <a:ext cx="168764" cy="155542"/>
          </a:xfrm>
          <a:prstGeom prst="rect">
            <a:avLst/>
          </a:prstGeom>
        </p:spPr>
      </p:pic>
      <p:sp>
        <p:nvSpPr>
          <p:cNvPr id="10" name="Rectangle 9">
            <a:extLst>
              <a:ext uri="{FF2B5EF4-FFF2-40B4-BE49-F238E27FC236}">
                <a16:creationId xmlns:a16="http://schemas.microsoft.com/office/drawing/2014/main" id="{CDF91730-5D15-C243-988C-49A5335EABF1}"/>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1199636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D11E-3064-4332-9F9A-FE7A49B55120}"/>
              </a:ext>
            </a:extLst>
          </p:cNvPr>
          <p:cNvSpPr>
            <a:spLocks noGrp="1"/>
          </p:cNvSpPr>
          <p:nvPr>
            <p:ph type="ctrTitle"/>
          </p:nvPr>
        </p:nvSpPr>
        <p:spPr>
          <a:xfrm>
            <a:off x="1143000" y="1296082"/>
            <a:ext cx="6858000" cy="1338828"/>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4FC67CD-EA9B-46D7-89BD-4073CB2A4344}"/>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1E0E74D-4450-4780-BAD3-0A8471D81A2B}"/>
              </a:ext>
            </a:extLst>
          </p:cNvPr>
          <p:cNvSpPr>
            <a:spLocks noGrp="1"/>
          </p:cNvSpPr>
          <p:nvPr>
            <p:ph type="dt" sz="half" idx="10"/>
          </p:nvPr>
        </p:nvSpPr>
        <p:spPr/>
        <p:txBody>
          <a:bodyPr/>
          <a:lstStyle/>
          <a:p>
            <a:fld id="{0F193821-E4C4-4DE5-9703-2F775E8FE16D}" type="datetimeFigureOut">
              <a:rPr lang="en-US" smtClean="0"/>
              <a:t>5/2/2019</a:t>
            </a:fld>
            <a:endParaRPr lang="en-US"/>
          </a:p>
        </p:txBody>
      </p:sp>
      <p:sp>
        <p:nvSpPr>
          <p:cNvPr id="5" name="Footer Placeholder 4">
            <a:extLst>
              <a:ext uri="{FF2B5EF4-FFF2-40B4-BE49-F238E27FC236}">
                <a16:creationId xmlns:a16="http://schemas.microsoft.com/office/drawing/2014/main" id="{D2B70249-EA9E-4CB1-BBEA-01ED04FD8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EF153-FB8E-44FC-99D1-E0002DB55A92}"/>
              </a:ext>
            </a:extLst>
          </p:cNvPr>
          <p:cNvSpPr>
            <a:spLocks noGrp="1"/>
          </p:cNvSpPr>
          <p:nvPr>
            <p:ph type="sldNum" sz="quarter" idx="12"/>
          </p:nvPr>
        </p:nvSpPr>
        <p:spPr/>
        <p:txBody>
          <a:bodyPr/>
          <a:lstStyle/>
          <a:p>
            <a:fld id="{6961F35C-E01A-4C72-99D5-C36F5DE1EB30}" type="slidenum">
              <a:rPr lang="en-US" smtClean="0"/>
              <a:t>‹#›</a:t>
            </a:fld>
            <a:endParaRPr lang="en-US"/>
          </a:p>
        </p:txBody>
      </p:sp>
    </p:spTree>
    <p:extLst>
      <p:ext uri="{BB962C8B-B14F-4D97-AF65-F5344CB8AC3E}">
        <p14:creationId xmlns:p14="http://schemas.microsoft.com/office/powerpoint/2010/main" val="14406170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9ACE-9D94-4825-96A7-9E955BAE3E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7B365-F61C-4C6E-8E4D-AE5CE33D31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59D667-109F-4429-A027-39270B551439}"/>
              </a:ext>
            </a:extLst>
          </p:cNvPr>
          <p:cNvSpPr>
            <a:spLocks noGrp="1"/>
          </p:cNvSpPr>
          <p:nvPr>
            <p:ph type="dt" sz="half" idx="10"/>
          </p:nvPr>
        </p:nvSpPr>
        <p:spPr/>
        <p:txBody>
          <a:bodyPr/>
          <a:lstStyle/>
          <a:p>
            <a:fld id="{0F193821-E4C4-4DE5-9703-2F775E8FE16D}" type="datetimeFigureOut">
              <a:rPr lang="en-US" smtClean="0"/>
              <a:t>5/2/2019</a:t>
            </a:fld>
            <a:endParaRPr lang="en-US"/>
          </a:p>
        </p:txBody>
      </p:sp>
      <p:sp>
        <p:nvSpPr>
          <p:cNvPr id="5" name="Footer Placeholder 4">
            <a:extLst>
              <a:ext uri="{FF2B5EF4-FFF2-40B4-BE49-F238E27FC236}">
                <a16:creationId xmlns:a16="http://schemas.microsoft.com/office/drawing/2014/main" id="{5E976775-EAA3-47B8-B892-CC936510F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CF6E6-3C1F-468F-BFDD-9A5FC4D51507}"/>
              </a:ext>
            </a:extLst>
          </p:cNvPr>
          <p:cNvSpPr>
            <a:spLocks noGrp="1"/>
          </p:cNvSpPr>
          <p:nvPr>
            <p:ph type="sldNum" sz="quarter" idx="12"/>
          </p:nvPr>
        </p:nvSpPr>
        <p:spPr/>
        <p:txBody>
          <a:bodyPr/>
          <a:lstStyle/>
          <a:p>
            <a:fld id="{6961F35C-E01A-4C72-99D5-C36F5DE1EB30}" type="slidenum">
              <a:rPr lang="en-US" smtClean="0"/>
              <a:t>‹#›</a:t>
            </a:fld>
            <a:endParaRPr lang="en-US"/>
          </a:p>
        </p:txBody>
      </p:sp>
    </p:spTree>
    <p:extLst>
      <p:ext uri="{BB962C8B-B14F-4D97-AF65-F5344CB8AC3E}">
        <p14:creationId xmlns:p14="http://schemas.microsoft.com/office/powerpoint/2010/main" val="176971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xternal-Title Amb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B75A2E-F644-934A-A96D-F81A8B028604}"/>
              </a:ext>
            </a:extLst>
          </p:cNvPr>
          <p:cNvPicPr>
            <a:picLocks noChangeAspect="1"/>
          </p:cNvPicPr>
          <p:nvPr userDrawn="1"/>
        </p:nvPicPr>
        <p:blipFill>
          <a:blip r:embed="rId2"/>
          <a:stretch>
            <a:fillRect/>
          </a:stretch>
        </p:blipFill>
        <p:spPr>
          <a:xfrm>
            <a:off x="0" y="2381"/>
            <a:ext cx="9144000" cy="5143500"/>
          </a:xfrm>
          <a:prstGeom prst="rect">
            <a:avLst/>
          </a:prstGeom>
        </p:spPr>
      </p:pic>
      <p:grpSp>
        <p:nvGrpSpPr>
          <p:cNvPr id="7" name="Group 6">
            <a:extLst>
              <a:ext uri="{FF2B5EF4-FFF2-40B4-BE49-F238E27FC236}">
                <a16:creationId xmlns:a16="http://schemas.microsoft.com/office/drawing/2014/main" id="{82A802E8-7CFA-DA42-95FC-C1D98E9EE21F}"/>
              </a:ext>
            </a:extLst>
          </p:cNvPr>
          <p:cNvGrpSpPr/>
          <p:nvPr userDrawn="1"/>
        </p:nvGrpSpPr>
        <p:grpSpPr>
          <a:xfrm>
            <a:off x="753523" y="627870"/>
            <a:ext cx="2186663" cy="416089"/>
            <a:chOff x="457200" y="1971675"/>
            <a:chExt cx="10079038" cy="1916113"/>
          </a:xfrm>
          <a:solidFill>
            <a:schemeClr val="bg1"/>
          </a:solidFill>
        </p:grpSpPr>
        <p:sp>
          <p:nvSpPr>
            <p:cNvPr id="8" name="Freeform 1">
              <a:extLst>
                <a:ext uri="{FF2B5EF4-FFF2-40B4-BE49-F238E27FC236}">
                  <a16:creationId xmlns:a16="http://schemas.microsoft.com/office/drawing/2014/main" id="{F0455D0D-3D0F-094D-8CD9-E3767041BEB2}"/>
                </a:ext>
              </a:extLst>
            </p:cNvPr>
            <p:cNvSpPr>
              <a:spLocks noChangeArrowheads="1"/>
            </p:cNvSpPr>
            <p:nvPr/>
          </p:nvSpPr>
          <p:spPr bwMode="auto">
            <a:xfrm>
              <a:off x="6856413" y="2430463"/>
              <a:ext cx="925512" cy="112712"/>
            </a:xfrm>
            <a:custGeom>
              <a:avLst/>
              <a:gdLst>
                <a:gd name="T0" fmla="*/ 0 w 2572"/>
                <a:gd name="T1" fmla="*/ 0 h 313"/>
                <a:gd name="T2" fmla="*/ 0 w 2572"/>
                <a:gd name="T3" fmla="*/ 312 h 313"/>
                <a:gd name="T4" fmla="*/ 2571 w 2572"/>
                <a:gd name="T5" fmla="*/ 312 h 313"/>
                <a:gd name="T6" fmla="*/ 2571 w 2572"/>
                <a:gd name="T7" fmla="*/ 0 h 313"/>
                <a:gd name="T8" fmla="*/ 0 w 2572"/>
                <a:gd name="T9" fmla="*/ 0 h 313"/>
              </a:gdLst>
              <a:ahLst/>
              <a:cxnLst>
                <a:cxn ang="0">
                  <a:pos x="T0" y="T1"/>
                </a:cxn>
                <a:cxn ang="0">
                  <a:pos x="T2" y="T3"/>
                </a:cxn>
                <a:cxn ang="0">
                  <a:pos x="T4" y="T5"/>
                </a:cxn>
                <a:cxn ang="0">
                  <a:pos x="T6" y="T7"/>
                </a:cxn>
                <a:cxn ang="0">
                  <a:pos x="T8" y="T9"/>
                </a:cxn>
              </a:cxnLst>
              <a:rect l="0" t="0" r="r" b="b"/>
              <a:pathLst>
                <a:path w="2572" h="313">
                  <a:moveTo>
                    <a:pt x="0" y="0"/>
                  </a:moveTo>
                  <a:lnTo>
                    <a:pt x="0" y="312"/>
                  </a:lnTo>
                  <a:lnTo>
                    <a:pt x="2571" y="312"/>
                  </a:lnTo>
                  <a:lnTo>
                    <a:pt x="257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9" name="Freeform 2">
              <a:extLst>
                <a:ext uri="{FF2B5EF4-FFF2-40B4-BE49-F238E27FC236}">
                  <a16:creationId xmlns:a16="http://schemas.microsoft.com/office/drawing/2014/main" id="{07532FDF-8F9A-C646-9439-10303F633531}"/>
                </a:ext>
              </a:extLst>
            </p:cNvPr>
            <p:cNvSpPr>
              <a:spLocks noChangeArrowheads="1"/>
            </p:cNvSpPr>
            <p:nvPr/>
          </p:nvSpPr>
          <p:spPr bwMode="auto">
            <a:xfrm>
              <a:off x="9134475" y="2430463"/>
              <a:ext cx="925513" cy="112712"/>
            </a:xfrm>
            <a:custGeom>
              <a:avLst/>
              <a:gdLst>
                <a:gd name="T0" fmla="*/ 0 w 2573"/>
                <a:gd name="T1" fmla="*/ 0 h 313"/>
                <a:gd name="T2" fmla="*/ 0 w 2573"/>
                <a:gd name="T3" fmla="*/ 312 h 313"/>
                <a:gd name="T4" fmla="*/ 2572 w 2573"/>
                <a:gd name="T5" fmla="*/ 312 h 313"/>
                <a:gd name="T6" fmla="*/ 2572 w 2573"/>
                <a:gd name="T7" fmla="*/ 0 h 313"/>
                <a:gd name="T8" fmla="*/ 0 w 2573"/>
                <a:gd name="T9" fmla="*/ 0 h 313"/>
              </a:gdLst>
              <a:ahLst/>
              <a:cxnLst>
                <a:cxn ang="0">
                  <a:pos x="T0" y="T1"/>
                </a:cxn>
                <a:cxn ang="0">
                  <a:pos x="T2" y="T3"/>
                </a:cxn>
                <a:cxn ang="0">
                  <a:pos x="T4" y="T5"/>
                </a:cxn>
                <a:cxn ang="0">
                  <a:pos x="T6" y="T7"/>
                </a:cxn>
                <a:cxn ang="0">
                  <a:pos x="T8" y="T9"/>
                </a:cxn>
              </a:cxnLst>
              <a:rect l="0" t="0" r="r" b="b"/>
              <a:pathLst>
                <a:path w="2573" h="313">
                  <a:moveTo>
                    <a:pt x="0" y="0"/>
                  </a:moveTo>
                  <a:lnTo>
                    <a:pt x="0" y="312"/>
                  </a:lnTo>
                  <a:lnTo>
                    <a:pt x="2572" y="312"/>
                  </a:lnTo>
                  <a:lnTo>
                    <a:pt x="2572"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dirty="0"/>
            </a:p>
          </p:txBody>
        </p:sp>
        <p:sp>
          <p:nvSpPr>
            <p:cNvPr id="10" name="Freeform 3">
              <a:extLst>
                <a:ext uri="{FF2B5EF4-FFF2-40B4-BE49-F238E27FC236}">
                  <a16:creationId xmlns:a16="http://schemas.microsoft.com/office/drawing/2014/main" id="{CEAE6D57-01C5-B547-8581-7BCD1663CEB6}"/>
                </a:ext>
              </a:extLst>
            </p:cNvPr>
            <p:cNvSpPr>
              <a:spLocks noChangeArrowheads="1"/>
            </p:cNvSpPr>
            <p:nvPr/>
          </p:nvSpPr>
          <p:spPr bwMode="auto">
            <a:xfrm>
              <a:off x="6848475" y="2855913"/>
              <a:ext cx="933450" cy="611187"/>
            </a:xfrm>
            <a:custGeom>
              <a:avLst/>
              <a:gdLst>
                <a:gd name="T0" fmla="*/ 23 w 2595"/>
                <a:gd name="T1" fmla="*/ 0 h 1699"/>
                <a:gd name="T2" fmla="*/ 23 w 2595"/>
                <a:gd name="T3" fmla="*/ 0 h 1699"/>
                <a:gd name="T4" fmla="*/ 23 w 2595"/>
                <a:gd name="T5" fmla="*/ 915 h 1699"/>
                <a:gd name="T6" fmla="*/ 23 w 2595"/>
                <a:gd name="T7" fmla="*/ 915 h 1699"/>
                <a:gd name="T8" fmla="*/ 224 w 2595"/>
                <a:gd name="T9" fmla="*/ 1452 h 1699"/>
                <a:gd name="T10" fmla="*/ 761 w 2595"/>
                <a:gd name="T11" fmla="*/ 1698 h 1699"/>
                <a:gd name="T12" fmla="*/ 2594 w 2595"/>
                <a:gd name="T13" fmla="*/ 1698 h 1699"/>
                <a:gd name="T14" fmla="*/ 2594 w 2595"/>
                <a:gd name="T15" fmla="*/ 1362 h 1699"/>
                <a:gd name="T16" fmla="*/ 761 w 2595"/>
                <a:gd name="T17" fmla="*/ 1362 h 1699"/>
                <a:gd name="T18" fmla="*/ 336 w 2595"/>
                <a:gd name="T19" fmla="*/ 937 h 1699"/>
                <a:gd name="T20" fmla="*/ 336 w 2595"/>
                <a:gd name="T21" fmla="*/ 915 h 1699"/>
                <a:gd name="T22" fmla="*/ 336 w 2595"/>
                <a:gd name="T23" fmla="*/ 311 h 1699"/>
                <a:gd name="T24" fmla="*/ 2594 w 2595"/>
                <a:gd name="T25" fmla="*/ 311 h 1699"/>
                <a:gd name="T26" fmla="*/ 2594 w 2595"/>
                <a:gd name="T27" fmla="*/ 0 h 1699"/>
                <a:gd name="T28" fmla="*/ 23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3" y="0"/>
                  </a:moveTo>
                  <a:lnTo>
                    <a:pt x="23" y="0"/>
                  </a:lnTo>
                  <a:cubicBezTo>
                    <a:pt x="23" y="915"/>
                    <a:pt x="23" y="915"/>
                    <a:pt x="23" y="915"/>
                  </a:cubicBezTo>
                  <a:lnTo>
                    <a:pt x="23" y="915"/>
                  </a:lnTo>
                  <a:cubicBezTo>
                    <a:pt x="0" y="1116"/>
                    <a:pt x="90" y="1318"/>
                    <a:pt x="224" y="1452"/>
                  </a:cubicBezTo>
                  <a:cubicBezTo>
                    <a:pt x="358" y="1609"/>
                    <a:pt x="559" y="1698"/>
                    <a:pt x="761" y="1698"/>
                  </a:cubicBezTo>
                  <a:cubicBezTo>
                    <a:pt x="2594" y="1698"/>
                    <a:pt x="2594" y="1698"/>
                    <a:pt x="2594" y="1698"/>
                  </a:cubicBezTo>
                  <a:cubicBezTo>
                    <a:pt x="2594" y="1362"/>
                    <a:pt x="2594" y="1362"/>
                    <a:pt x="2594"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94" y="311"/>
                    <a:pt x="2594" y="311"/>
                    <a:pt x="2594" y="311"/>
                  </a:cubicBezTo>
                  <a:cubicBezTo>
                    <a:pt x="2594" y="0"/>
                    <a:pt x="2594" y="0"/>
                    <a:pt x="2594" y="0"/>
                  </a:cubicBezTo>
                  <a:lnTo>
                    <a:pt x="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1" name="Freeform 4">
              <a:extLst>
                <a:ext uri="{FF2B5EF4-FFF2-40B4-BE49-F238E27FC236}">
                  <a16:creationId xmlns:a16="http://schemas.microsoft.com/office/drawing/2014/main" id="{67F65D33-C46A-1E4A-961B-F584A38DB5B1}"/>
                </a:ext>
              </a:extLst>
            </p:cNvPr>
            <p:cNvSpPr>
              <a:spLocks noChangeArrowheads="1"/>
            </p:cNvSpPr>
            <p:nvPr/>
          </p:nvSpPr>
          <p:spPr bwMode="auto">
            <a:xfrm>
              <a:off x="9126538" y="2855913"/>
              <a:ext cx="933450" cy="611187"/>
            </a:xfrm>
            <a:custGeom>
              <a:avLst/>
              <a:gdLst>
                <a:gd name="T0" fmla="*/ 22 w 2595"/>
                <a:gd name="T1" fmla="*/ 0 h 1699"/>
                <a:gd name="T2" fmla="*/ 22 w 2595"/>
                <a:gd name="T3" fmla="*/ 0 h 1699"/>
                <a:gd name="T4" fmla="*/ 22 w 2595"/>
                <a:gd name="T5" fmla="*/ 915 h 1699"/>
                <a:gd name="T6" fmla="*/ 22 w 2595"/>
                <a:gd name="T7" fmla="*/ 915 h 1699"/>
                <a:gd name="T8" fmla="*/ 223 w 2595"/>
                <a:gd name="T9" fmla="*/ 1452 h 1699"/>
                <a:gd name="T10" fmla="*/ 760 w 2595"/>
                <a:gd name="T11" fmla="*/ 1698 h 1699"/>
                <a:gd name="T12" fmla="*/ 2594 w 2595"/>
                <a:gd name="T13" fmla="*/ 1698 h 1699"/>
                <a:gd name="T14" fmla="*/ 2594 w 2595"/>
                <a:gd name="T15" fmla="*/ 1362 h 1699"/>
                <a:gd name="T16" fmla="*/ 760 w 2595"/>
                <a:gd name="T17" fmla="*/ 1362 h 1699"/>
                <a:gd name="T18" fmla="*/ 335 w 2595"/>
                <a:gd name="T19" fmla="*/ 937 h 1699"/>
                <a:gd name="T20" fmla="*/ 335 w 2595"/>
                <a:gd name="T21" fmla="*/ 915 h 1699"/>
                <a:gd name="T22" fmla="*/ 335 w 2595"/>
                <a:gd name="T23" fmla="*/ 311 h 1699"/>
                <a:gd name="T24" fmla="*/ 2594 w 2595"/>
                <a:gd name="T25" fmla="*/ 311 h 1699"/>
                <a:gd name="T26" fmla="*/ 2594 w 2595"/>
                <a:gd name="T27" fmla="*/ 0 h 1699"/>
                <a:gd name="T28" fmla="*/ 22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2" y="0"/>
                  </a:moveTo>
                  <a:lnTo>
                    <a:pt x="22" y="0"/>
                  </a:lnTo>
                  <a:cubicBezTo>
                    <a:pt x="22" y="915"/>
                    <a:pt x="22" y="915"/>
                    <a:pt x="22" y="915"/>
                  </a:cubicBezTo>
                  <a:lnTo>
                    <a:pt x="22" y="915"/>
                  </a:lnTo>
                  <a:cubicBezTo>
                    <a:pt x="0" y="1116"/>
                    <a:pt x="89" y="1318"/>
                    <a:pt x="223" y="1452"/>
                  </a:cubicBezTo>
                  <a:cubicBezTo>
                    <a:pt x="358" y="1609"/>
                    <a:pt x="559" y="1698"/>
                    <a:pt x="760" y="1698"/>
                  </a:cubicBezTo>
                  <a:cubicBezTo>
                    <a:pt x="2594" y="1698"/>
                    <a:pt x="2594" y="1698"/>
                    <a:pt x="2594" y="1698"/>
                  </a:cubicBezTo>
                  <a:cubicBezTo>
                    <a:pt x="2594" y="1362"/>
                    <a:pt x="2594" y="1362"/>
                    <a:pt x="2594" y="1362"/>
                  </a:cubicBezTo>
                  <a:cubicBezTo>
                    <a:pt x="760" y="1362"/>
                    <a:pt x="760" y="1362"/>
                    <a:pt x="760" y="1362"/>
                  </a:cubicBezTo>
                  <a:cubicBezTo>
                    <a:pt x="537" y="1362"/>
                    <a:pt x="335" y="1184"/>
                    <a:pt x="335" y="937"/>
                  </a:cubicBezTo>
                  <a:cubicBezTo>
                    <a:pt x="335" y="915"/>
                    <a:pt x="335" y="915"/>
                    <a:pt x="335" y="915"/>
                  </a:cubicBezTo>
                  <a:cubicBezTo>
                    <a:pt x="335" y="311"/>
                    <a:pt x="335" y="311"/>
                    <a:pt x="335" y="311"/>
                  </a:cubicBezTo>
                  <a:cubicBezTo>
                    <a:pt x="2594" y="311"/>
                    <a:pt x="2594" y="311"/>
                    <a:pt x="2594" y="311"/>
                  </a:cubicBezTo>
                  <a:cubicBezTo>
                    <a:pt x="2594" y="0"/>
                    <a:pt x="2594" y="0"/>
                    <a:pt x="2594" y="0"/>
                  </a:cubicBezTo>
                  <a:lnTo>
                    <a:pt x="2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2" name="Freeform 5">
              <a:extLst>
                <a:ext uri="{FF2B5EF4-FFF2-40B4-BE49-F238E27FC236}">
                  <a16:creationId xmlns:a16="http://schemas.microsoft.com/office/drawing/2014/main" id="{30AD203B-4267-0249-8BC2-83CD485649A3}"/>
                </a:ext>
              </a:extLst>
            </p:cNvPr>
            <p:cNvSpPr>
              <a:spLocks noChangeArrowheads="1"/>
            </p:cNvSpPr>
            <p:nvPr/>
          </p:nvSpPr>
          <p:spPr bwMode="auto">
            <a:xfrm>
              <a:off x="7870825" y="2430463"/>
              <a:ext cx="1168400" cy="1038225"/>
            </a:xfrm>
            <a:custGeom>
              <a:avLst/>
              <a:gdLst>
                <a:gd name="T0" fmla="*/ 2818 w 3244"/>
                <a:gd name="T1" fmla="*/ 0 h 2884"/>
                <a:gd name="T2" fmla="*/ 1610 w 3244"/>
                <a:gd name="T3" fmla="*/ 1296 h 2884"/>
                <a:gd name="T4" fmla="*/ 426 w 3244"/>
                <a:gd name="T5" fmla="*/ 0 h 2884"/>
                <a:gd name="T6" fmla="*/ 0 w 3244"/>
                <a:gd name="T7" fmla="*/ 0 h 2884"/>
                <a:gd name="T8" fmla="*/ 1454 w 3244"/>
                <a:gd name="T9" fmla="*/ 1564 h 2884"/>
                <a:gd name="T10" fmla="*/ 1454 w 3244"/>
                <a:gd name="T11" fmla="*/ 2883 h 2884"/>
                <a:gd name="T12" fmla="*/ 1789 w 3244"/>
                <a:gd name="T13" fmla="*/ 2883 h 2884"/>
                <a:gd name="T14" fmla="*/ 1789 w 3244"/>
                <a:gd name="T15" fmla="*/ 1564 h 2884"/>
                <a:gd name="T16" fmla="*/ 3243 w 3244"/>
                <a:gd name="T17" fmla="*/ 0 h 2884"/>
                <a:gd name="T18" fmla="*/ 2818 w 3244"/>
                <a:gd name="T19" fmla="*/ 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4" h="2884">
                  <a:moveTo>
                    <a:pt x="2818" y="0"/>
                  </a:moveTo>
                  <a:lnTo>
                    <a:pt x="1610" y="1296"/>
                  </a:lnTo>
                  <a:lnTo>
                    <a:pt x="426" y="0"/>
                  </a:lnTo>
                  <a:lnTo>
                    <a:pt x="0" y="0"/>
                  </a:lnTo>
                  <a:lnTo>
                    <a:pt x="1454" y="1564"/>
                  </a:lnTo>
                  <a:lnTo>
                    <a:pt x="1454" y="2883"/>
                  </a:lnTo>
                  <a:lnTo>
                    <a:pt x="1789" y="2883"/>
                  </a:lnTo>
                  <a:lnTo>
                    <a:pt x="1789" y="1564"/>
                  </a:lnTo>
                  <a:lnTo>
                    <a:pt x="3243" y="0"/>
                  </a:lnTo>
                  <a:lnTo>
                    <a:pt x="281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3" name="Freeform 6">
              <a:extLst>
                <a:ext uri="{FF2B5EF4-FFF2-40B4-BE49-F238E27FC236}">
                  <a16:creationId xmlns:a16="http://schemas.microsoft.com/office/drawing/2014/main" id="{BDEBEB4F-B4DF-3A46-9A67-58E47030D37F}"/>
                </a:ext>
              </a:extLst>
            </p:cNvPr>
            <p:cNvSpPr>
              <a:spLocks noChangeArrowheads="1"/>
            </p:cNvSpPr>
            <p:nvPr/>
          </p:nvSpPr>
          <p:spPr bwMode="auto">
            <a:xfrm>
              <a:off x="4111625" y="2430463"/>
              <a:ext cx="112713" cy="1038225"/>
            </a:xfrm>
            <a:custGeom>
              <a:avLst/>
              <a:gdLst>
                <a:gd name="T0" fmla="*/ 0 w 315"/>
                <a:gd name="T1" fmla="*/ 0 h 2884"/>
                <a:gd name="T2" fmla="*/ 0 w 315"/>
                <a:gd name="T3" fmla="*/ 2883 h 2884"/>
                <a:gd name="T4" fmla="*/ 314 w 315"/>
                <a:gd name="T5" fmla="*/ 2883 h 2884"/>
                <a:gd name="T6" fmla="*/ 314 w 315"/>
                <a:gd name="T7" fmla="*/ 0 h 2884"/>
                <a:gd name="T8" fmla="*/ 0 w 315"/>
                <a:gd name="T9" fmla="*/ 0 h 2884"/>
              </a:gdLst>
              <a:ahLst/>
              <a:cxnLst>
                <a:cxn ang="0">
                  <a:pos x="T0" y="T1"/>
                </a:cxn>
                <a:cxn ang="0">
                  <a:pos x="T2" y="T3"/>
                </a:cxn>
                <a:cxn ang="0">
                  <a:pos x="T4" y="T5"/>
                </a:cxn>
                <a:cxn ang="0">
                  <a:pos x="T6" y="T7"/>
                </a:cxn>
                <a:cxn ang="0">
                  <a:pos x="T8" y="T9"/>
                </a:cxn>
              </a:cxnLst>
              <a:rect l="0" t="0" r="r" b="b"/>
              <a:pathLst>
                <a:path w="315" h="2884">
                  <a:moveTo>
                    <a:pt x="0" y="0"/>
                  </a:moveTo>
                  <a:lnTo>
                    <a:pt x="0" y="2883"/>
                  </a:lnTo>
                  <a:lnTo>
                    <a:pt x="314" y="2883"/>
                  </a:lnTo>
                  <a:lnTo>
                    <a:pt x="3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4" name="Freeform 7">
              <a:extLst>
                <a:ext uri="{FF2B5EF4-FFF2-40B4-BE49-F238E27FC236}">
                  <a16:creationId xmlns:a16="http://schemas.microsoft.com/office/drawing/2014/main" id="{77A92817-97F2-1F41-912D-A50EDE2B46ED}"/>
                </a:ext>
              </a:extLst>
            </p:cNvPr>
            <p:cNvSpPr>
              <a:spLocks noChangeArrowheads="1"/>
            </p:cNvSpPr>
            <p:nvPr/>
          </p:nvSpPr>
          <p:spPr bwMode="auto">
            <a:xfrm>
              <a:off x="5689600" y="2430463"/>
              <a:ext cx="901700" cy="112712"/>
            </a:xfrm>
            <a:custGeom>
              <a:avLst/>
              <a:gdLst>
                <a:gd name="T0" fmla="*/ 0 w 2506"/>
                <a:gd name="T1" fmla="*/ 0 h 313"/>
                <a:gd name="T2" fmla="*/ 0 w 2506"/>
                <a:gd name="T3" fmla="*/ 312 h 313"/>
                <a:gd name="T4" fmla="*/ 2505 w 2506"/>
                <a:gd name="T5" fmla="*/ 312 h 313"/>
                <a:gd name="T6" fmla="*/ 2505 w 2506"/>
                <a:gd name="T7" fmla="*/ 0 h 313"/>
                <a:gd name="T8" fmla="*/ 0 w 2506"/>
                <a:gd name="T9" fmla="*/ 0 h 313"/>
              </a:gdLst>
              <a:ahLst/>
              <a:cxnLst>
                <a:cxn ang="0">
                  <a:pos x="T0" y="T1"/>
                </a:cxn>
                <a:cxn ang="0">
                  <a:pos x="T2" y="T3"/>
                </a:cxn>
                <a:cxn ang="0">
                  <a:pos x="T4" y="T5"/>
                </a:cxn>
                <a:cxn ang="0">
                  <a:pos x="T6" y="T7"/>
                </a:cxn>
                <a:cxn ang="0">
                  <a:pos x="T8" y="T9"/>
                </a:cxn>
              </a:cxnLst>
              <a:rect l="0" t="0" r="r" b="b"/>
              <a:pathLst>
                <a:path w="2506" h="313">
                  <a:moveTo>
                    <a:pt x="0" y="0"/>
                  </a:moveTo>
                  <a:lnTo>
                    <a:pt x="0" y="312"/>
                  </a:lnTo>
                  <a:lnTo>
                    <a:pt x="2505" y="312"/>
                  </a:lnTo>
                  <a:lnTo>
                    <a:pt x="2505"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5" name="Freeform 8">
              <a:extLst>
                <a:ext uri="{FF2B5EF4-FFF2-40B4-BE49-F238E27FC236}">
                  <a16:creationId xmlns:a16="http://schemas.microsoft.com/office/drawing/2014/main" id="{CEC23C0D-D430-7147-913B-AEB4F4FE6444}"/>
                </a:ext>
              </a:extLst>
            </p:cNvPr>
            <p:cNvSpPr>
              <a:spLocks noChangeArrowheads="1"/>
            </p:cNvSpPr>
            <p:nvPr/>
          </p:nvSpPr>
          <p:spPr bwMode="auto">
            <a:xfrm>
              <a:off x="4562475" y="2430463"/>
              <a:ext cx="941388" cy="1038225"/>
            </a:xfrm>
            <a:custGeom>
              <a:avLst/>
              <a:gdLst>
                <a:gd name="T0" fmla="*/ 1834 w 2616"/>
                <a:gd name="T1" fmla="*/ 1496 h 2884"/>
                <a:gd name="T2" fmla="*/ 1834 w 2616"/>
                <a:gd name="T3" fmla="*/ 1496 h 2884"/>
                <a:gd name="T4" fmla="*/ 2571 w 2616"/>
                <a:gd name="T5" fmla="*/ 782 h 2884"/>
                <a:gd name="T6" fmla="*/ 2370 w 2616"/>
                <a:gd name="T7" fmla="*/ 223 h 2884"/>
                <a:gd name="T8" fmla="*/ 1811 w 2616"/>
                <a:gd name="T9" fmla="*/ 0 h 2884"/>
                <a:gd name="T10" fmla="*/ 0 w 2616"/>
                <a:gd name="T11" fmla="*/ 0 h 2884"/>
                <a:gd name="T12" fmla="*/ 0 w 2616"/>
                <a:gd name="T13" fmla="*/ 312 h 2884"/>
                <a:gd name="T14" fmla="*/ 1811 w 2616"/>
                <a:gd name="T15" fmla="*/ 312 h 2884"/>
                <a:gd name="T16" fmla="*/ 2258 w 2616"/>
                <a:gd name="T17" fmla="*/ 737 h 2884"/>
                <a:gd name="T18" fmla="*/ 1856 w 2616"/>
                <a:gd name="T19" fmla="*/ 1185 h 2884"/>
                <a:gd name="T20" fmla="*/ 0 w 2616"/>
                <a:gd name="T21" fmla="*/ 1185 h 2884"/>
                <a:gd name="T22" fmla="*/ 0 w 2616"/>
                <a:gd name="T23" fmla="*/ 2883 h 2884"/>
                <a:gd name="T24" fmla="*/ 313 w 2616"/>
                <a:gd name="T25" fmla="*/ 2883 h 2884"/>
                <a:gd name="T26" fmla="*/ 313 w 2616"/>
                <a:gd name="T27" fmla="*/ 1496 h 2884"/>
                <a:gd name="T28" fmla="*/ 1252 w 2616"/>
                <a:gd name="T29" fmla="*/ 1496 h 2884"/>
                <a:gd name="T30" fmla="*/ 1632 w 2616"/>
                <a:gd name="T31" fmla="*/ 1720 h 2884"/>
                <a:gd name="T32" fmla="*/ 2281 w 2616"/>
                <a:gd name="T33" fmla="*/ 2883 h 2884"/>
                <a:gd name="T34" fmla="*/ 2615 w 2616"/>
                <a:gd name="T35" fmla="*/ 2883 h 2884"/>
                <a:gd name="T36" fmla="*/ 1834 w 2616"/>
                <a:gd name="T37" fmla="*/ 1496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6" h="2884">
                  <a:moveTo>
                    <a:pt x="1834" y="1496"/>
                  </a:moveTo>
                  <a:lnTo>
                    <a:pt x="1834" y="1496"/>
                  </a:lnTo>
                  <a:cubicBezTo>
                    <a:pt x="2236" y="1474"/>
                    <a:pt x="2571" y="1162"/>
                    <a:pt x="2571" y="782"/>
                  </a:cubicBezTo>
                  <a:cubicBezTo>
                    <a:pt x="2594" y="559"/>
                    <a:pt x="2504" y="380"/>
                    <a:pt x="2370" y="223"/>
                  </a:cubicBezTo>
                  <a:cubicBezTo>
                    <a:pt x="2214" y="66"/>
                    <a:pt x="2035" y="0"/>
                    <a:pt x="1811" y="0"/>
                  </a:cubicBezTo>
                  <a:cubicBezTo>
                    <a:pt x="0" y="0"/>
                    <a:pt x="0" y="0"/>
                    <a:pt x="0" y="0"/>
                  </a:cubicBezTo>
                  <a:cubicBezTo>
                    <a:pt x="0" y="312"/>
                    <a:pt x="0" y="312"/>
                    <a:pt x="0" y="312"/>
                  </a:cubicBezTo>
                  <a:cubicBezTo>
                    <a:pt x="1811" y="312"/>
                    <a:pt x="1811" y="312"/>
                    <a:pt x="1811" y="312"/>
                  </a:cubicBezTo>
                  <a:cubicBezTo>
                    <a:pt x="2057" y="312"/>
                    <a:pt x="2258" y="513"/>
                    <a:pt x="2258" y="737"/>
                  </a:cubicBezTo>
                  <a:cubicBezTo>
                    <a:pt x="2258" y="984"/>
                    <a:pt x="2079" y="1185"/>
                    <a:pt x="1856" y="1185"/>
                  </a:cubicBezTo>
                  <a:cubicBezTo>
                    <a:pt x="0" y="1185"/>
                    <a:pt x="0" y="1185"/>
                    <a:pt x="0" y="1185"/>
                  </a:cubicBezTo>
                  <a:cubicBezTo>
                    <a:pt x="0" y="2883"/>
                    <a:pt x="0" y="2883"/>
                    <a:pt x="0" y="2883"/>
                  </a:cubicBezTo>
                  <a:cubicBezTo>
                    <a:pt x="313" y="2883"/>
                    <a:pt x="313" y="2883"/>
                    <a:pt x="313" y="2883"/>
                  </a:cubicBezTo>
                  <a:cubicBezTo>
                    <a:pt x="313" y="1496"/>
                    <a:pt x="313" y="1496"/>
                    <a:pt x="313" y="1496"/>
                  </a:cubicBezTo>
                  <a:cubicBezTo>
                    <a:pt x="1252" y="1496"/>
                    <a:pt x="1252" y="1496"/>
                    <a:pt x="1252" y="1496"/>
                  </a:cubicBezTo>
                  <a:cubicBezTo>
                    <a:pt x="1409" y="1496"/>
                    <a:pt x="1565" y="1586"/>
                    <a:pt x="1632" y="1720"/>
                  </a:cubicBezTo>
                  <a:cubicBezTo>
                    <a:pt x="2281" y="2883"/>
                    <a:pt x="2281" y="2883"/>
                    <a:pt x="2281" y="2883"/>
                  </a:cubicBezTo>
                  <a:cubicBezTo>
                    <a:pt x="2615" y="2883"/>
                    <a:pt x="2615" y="2883"/>
                    <a:pt x="2615" y="2883"/>
                  </a:cubicBezTo>
                  <a:lnTo>
                    <a:pt x="1834" y="14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7" name="Freeform 9">
              <a:extLst>
                <a:ext uri="{FF2B5EF4-FFF2-40B4-BE49-F238E27FC236}">
                  <a16:creationId xmlns:a16="http://schemas.microsoft.com/office/drawing/2014/main" id="{CD98B6DD-58C2-1B4A-9DF7-42703F3831C8}"/>
                </a:ext>
              </a:extLst>
            </p:cNvPr>
            <p:cNvSpPr>
              <a:spLocks noChangeArrowheads="1"/>
            </p:cNvSpPr>
            <p:nvPr/>
          </p:nvSpPr>
          <p:spPr bwMode="auto">
            <a:xfrm>
              <a:off x="2863850" y="2430463"/>
              <a:ext cx="933450" cy="282575"/>
            </a:xfrm>
            <a:custGeom>
              <a:avLst/>
              <a:gdLst>
                <a:gd name="T0" fmla="*/ 224 w 2595"/>
                <a:gd name="T1" fmla="*/ 223 h 783"/>
                <a:gd name="T2" fmla="*/ 224 w 2595"/>
                <a:gd name="T3" fmla="*/ 223 h 783"/>
                <a:gd name="T4" fmla="*/ 761 w 2595"/>
                <a:gd name="T5" fmla="*/ 0 h 783"/>
                <a:gd name="T6" fmla="*/ 2594 w 2595"/>
                <a:gd name="T7" fmla="*/ 0 h 783"/>
                <a:gd name="T8" fmla="*/ 2594 w 2595"/>
                <a:gd name="T9" fmla="*/ 312 h 783"/>
                <a:gd name="T10" fmla="*/ 761 w 2595"/>
                <a:gd name="T11" fmla="*/ 312 h 783"/>
                <a:gd name="T12" fmla="*/ 336 w 2595"/>
                <a:gd name="T13" fmla="*/ 737 h 783"/>
                <a:gd name="T14" fmla="*/ 336 w 2595"/>
                <a:gd name="T15" fmla="*/ 782 h 783"/>
                <a:gd name="T16" fmla="*/ 0 w 2595"/>
                <a:gd name="T17" fmla="*/ 782 h 783"/>
                <a:gd name="T18" fmla="*/ 224 w 2595"/>
                <a:gd name="T19" fmla="*/ 22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5" h="783">
                  <a:moveTo>
                    <a:pt x="224" y="223"/>
                  </a:moveTo>
                  <a:lnTo>
                    <a:pt x="224" y="223"/>
                  </a:lnTo>
                  <a:cubicBezTo>
                    <a:pt x="358" y="66"/>
                    <a:pt x="560" y="0"/>
                    <a:pt x="761" y="0"/>
                  </a:cubicBezTo>
                  <a:cubicBezTo>
                    <a:pt x="2594" y="0"/>
                    <a:pt x="2594" y="0"/>
                    <a:pt x="2594" y="0"/>
                  </a:cubicBezTo>
                  <a:cubicBezTo>
                    <a:pt x="2594" y="312"/>
                    <a:pt x="2594" y="312"/>
                    <a:pt x="2594" y="312"/>
                  </a:cubicBezTo>
                  <a:cubicBezTo>
                    <a:pt x="761" y="312"/>
                    <a:pt x="761" y="312"/>
                    <a:pt x="761" y="312"/>
                  </a:cubicBezTo>
                  <a:cubicBezTo>
                    <a:pt x="537" y="312"/>
                    <a:pt x="336" y="513"/>
                    <a:pt x="336" y="737"/>
                  </a:cubicBezTo>
                  <a:cubicBezTo>
                    <a:pt x="336" y="760"/>
                    <a:pt x="336" y="760"/>
                    <a:pt x="336" y="782"/>
                  </a:cubicBezTo>
                  <a:cubicBezTo>
                    <a:pt x="0" y="782"/>
                    <a:pt x="0" y="782"/>
                    <a:pt x="0" y="782"/>
                  </a:cubicBezTo>
                  <a:cubicBezTo>
                    <a:pt x="0" y="559"/>
                    <a:pt x="68" y="380"/>
                    <a:pt x="224"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8" name="Freeform 10">
              <a:extLst>
                <a:ext uri="{FF2B5EF4-FFF2-40B4-BE49-F238E27FC236}">
                  <a16:creationId xmlns:a16="http://schemas.microsoft.com/office/drawing/2014/main" id="{BCD581CA-F34D-DD42-95E0-E0F53C6A8678}"/>
                </a:ext>
              </a:extLst>
            </p:cNvPr>
            <p:cNvSpPr>
              <a:spLocks noChangeArrowheads="1"/>
            </p:cNvSpPr>
            <p:nvPr/>
          </p:nvSpPr>
          <p:spPr bwMode="auto">
            <a:xfrm>
              <a:off x="2863850" y="2855913"/>
              <a:ext cx="933450" cy="611187"/>
            </a:xfrm>
            <a:custGeom>
              <a:avLst/>
              <a:gdLst>
                <a:gd name="T0" fmla="*/ 761 w 2595"/>
                <a:gd name="T1" fmla="*/ 0 h 1699"/>
                <a:gd name="T2" fmla="*/ 761 w 2595"/>
                <a:gd name="T3" fmla="*/ 0 h 1699"/>
                <a:gd name="T4" fmla="*/ 224 w 2595"/>
                <a:gd name="T5" fmla="*/ 222 h 1699"/>
                <a:gd name="T6" fmla="*/ 0 w 2595"/>
                <a:gd name="T7" fmla="*/ 781 h 1699"/>
                <a:gd name="T8" fmla="*/ 0 w 2595"/>
                <a:gd name="T9" fmla="*/ 781 h 1699"/>
                <a:gd name="T10" fmla="*/ 0 w 2595"/>
                <a:gd name="T11" fmla="*/ 1698 h 1699"/>
                <a:gd name="T12" fmla="*/ 336 w 2595"/>
                <a:gd name="T13" fmla="*/ 1698 h 1699"/>
                <a:gd name="T14" fmla="*/ 336 w 2595"/>
                <a:gd name="T15" fmla="*/ 781 h 1699"/>
                <a:gd name="T16" fmla="*/ 336 w 2595"/>
                <a:gd name="T17" fmla="*/ 759 h 1699"/>
                <a:gd name="T18" fmla="*/ 761 w 2595"/>
                <a:gd name="T19" fmla="*/ 311 h 1699"/>
                <a:gd name="T20" fmla="*/ 2594 w 2595"/>
                <a:gd name="T21" fmla="*/ 311 h 1699"/>
                <a:gd name="T22" fmla="*/ 2594 w 2595"/>
                <a:gd name="T23" fmla="*/ 0 h 1699"/>
                <a:gd name="T24" fmla="*/ 761 w 2595"/>
                <a:gd name="T2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5" h="1699">
                  <a:moveTo>
                    <a:pt x="761" y="0"/>
                  </a:moveTo>
                  <a:lnTo>
                    <a:pt x="761" y="0"/>
                  </a:lnTo>
                  <a:cubicBezTo>
                    <a:pt x="560" y="0"/>
                    <a:pt x="358" y="67"/>
                    <a:pt x="224" y="222"/>
                  </a:cubicBezTo>
                  <a:cubicBezTo>
                    <a:pt x="68" y="379"/>
                    <a:pt x="0" y="557"/>
                    <a:pt x="0" y="781"/>
                  </a:cubicBezTo>
                  <a:lnTo>
                    <a:pt x="0" y="781"/>
                  </a:lnTo>
                  <a:cubicBezTo>
                    <a:pt x="0" y="1698"/>
                    <a:pt x="0" y="1698"/>
                    <a:pt x="0" y="1698"/>
                  </a:cubicBezTo>
                  <a:cubicBezTo>
                    <a:pt x="336" y="1698"/>
                    <a:pt x="336" y="1698"/>
                    <a:pt x="336" y="1698"/>
                  </a:cubicBezTo>
                  <a:cubicBezTo>
                    <a:pt x="336" y="781"/>
                    <a:pt x="336" y="781"/>
                    <a:pt x="336" y="781"/>
                  </a:cubicBezTo>
                  <a:cubicBezTo>
                    <a:pt x="336" y="759"/>
                    <a:pt x="336" y="759"/>
                    <a:pt x="336" y="759"/>
                  </a:cubicBezTo>
                  <a:cubicBezTo>
                    <a:pt x="336" y="513"/>
                    <a:pt x="537" y="311"/>
                    <a:pt x="761" y="311"/>
                  </a:cubicBezTo>
                  <a:cubicBezTo>
                    <a:pt x="2594" y="311"/>
                    <a:pt x="2594" y="311"/>
                    <a:pt x="2594" y="311"/>
                  </a:cubicBezTo>
                  <a:cubicBezTo>
                    <a:pt x="2594" y="0"/>
                    <a:pt x="2594" y="0"/>
                    <a:pt x="2594" y="0"/>
                  </a:cubicBez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9" name="Freeform 11">
              <a:extLst>
                <a:ext uri="{FF2B5EF4-FFF2-40B4-BE49-F238E27FC236}">
                  <a16:creationId xmlns:a16="http://schemas.microsoft.com/office/drawing/2014/main" id="{C7B427EF-8236-234A-A916-087F4F5E59EC}"/>
                </a:ext>
              </a:extLst>
            </p:cNvPr>
            <p:cNvSpPr>
              <a:spLocks noChangeArrowheads="1"/>
            </p:cNvSpPr>
            <p:nvPr/>
          </p:nvSpPr>
          <p:spPr bwMode="auto">
            <a:xfrm>
              <a:off x="5689600" y="2855913"/>
              <a:ext cx="901700" cy="611187"/>
            </a:xfrm>
            <a:custGeom>
              <a:avLst/>
              <a:gdLst>
                <a:gd name="T0" fmla="*/ 0 w 2506"/>
                <a:gd name="T1" fmla="*/ 0 h 1699"/>
                <a:gd name="T2" fmla="*/ 0 w 2506"/>
                <a:gd name="T3" fmla="*/ 0 h 1699"/>
                <a:gd name="T4" fmla="*/ 0 w 2506"/>
                <a:gd name="T5" fmla="*/ 915 h 1699"/>
                <a:gd name="T6" fmla="*/ 0 w 2506"/>
                <a:gd name="T7" fmla="*/ 915 h 1699"/>
                <a:gd name="T8" fmla="*/ 224 w 2506"/>
                <a:gd name="T9" fmla="*/ 1452 h 1699"/>
                <a:gd name="T10" fmla="*/ 761 w 2506"/>
                <a:gd name="T11" fmla="*/ 1698 h 1699"/>
                <a:gd name="T12" fmla="*/ 2505 w 2506"/>
                <a:gd name="T13" fmla="*/ 1698 h 1699"/>
                <a:gd name="T14" fmla="*/ 2505 w 2506"/>
                <a:gd name="T15" fmla="*/ 1362 h 1699"/>
                <a:gd name="T16" fmla="*/ 761 w 2506"/>
                <a:gd name="T17" fmla="*/ 1362 h 1699"/>
                <a:gd name="T18" fmla="*/ 336 w 2506"/>
                <a:gd name="T19" fmla="*/ 937 h 1699"/>
                <a:gd name="T20" fmla="*/ 336 w 2506"/>
                <a:gd name="T21" fmla="*/ 915 h 1699"/>
                <a:gd name="T22" fmla="*/ 336 w 2506"/>
                <a:gd name="T23" fmla="*/ 311 h 1699"/>
                <a:gd name="T24" fmla="*/ 2505 w 2506"/>
                <a:gd name="T25" fmla="*/ 311 h 1699"/>
                <a:gd name="T26" fmla="*/ 2505 w 2506"/>
                <a:gd name="T27" fmla="*/ 0 h 1699"/>
                <a:gd name="T28" fmla="*/ 0 w 2506"/>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6" h="1699">
                  <a:moveTo>
                    <a:pt x="0" y="0"/>
                  </a:moveTo>
                  <a:lnTo>
                    <a:pt x="0" y="0"/>
                  </a:lnTo>
                  <a:cubicBezTo>
                    <a:pt x="0" y="915"/>
                    <a:pt x="0" y="915"/>
                    <a:pt x="0" y="915"/>
                  </a:cubicBezTo>
                  <a:lnTo>
                    <a:pt x="0" y="915"/>
                  </a:lnTo>
                  <a:cubicBezTo>
                    <a:pt x="0" y="1116"/>
                    <a:pt x="68" y="1318"/>
                    <a:pt x="224" y="1452"/>
                  </a:cubicBezTo>
                  <a:cubicBezTo>
                    <a:pt x="358" y="1609"/>
                    <a:pt x="559" y="1698"/>
                    <a:pt x="761" y="1698"/>
                  </a:cubicBezTo>
                  <a:cubicBezTo>
                    <a:pt x="2505" y="1698"/>
                    <a:pt x="2505" y="1698"/>
                    <a:pt x="2505" y="1698"/>
                  </a:cubicBezTo>
                  <a:cubicBezTo>
                    <a:pt x="2505" y="1362"/>
                    <a:pt x="2505" y="1362"/>
                    <a:pt x="2505"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05" y="311"/>
                    <a:pt x="2505" y="311"/>
                    <a:pt x="2505" y="311"/>
                  </a:cubicBezTo>
                  <a:cubicBezTo>
                    <a:pt x="2505" y="0"/>
                    <a:pt x="2505" y="0"/>
                    <a:pt x="2505"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0" name="Freeform 12">
              <a:extLst>
                <a:ext uri="{FF2B5EF4-FFF2-40B4-BE49-F238E27FC236}">
                  <a16:creationId xmlns:a16="http://schemas.microsoft.com/office/drawing/2014/main" id="{0C1B7DB9-E2DF-AC40-ADEF-28C403BA92F3}"/>
                </a:ext>
              </a:extLst>
            </p:cNvPr>
            <p:cNvSpPr>
              <a:spLocks noChangeArrowheads="1"/>
            </p:cNvSpPr>
            <p:nvPr/>
          </p:nvSpPr>
          <p:spPr bwMode="auto">
            <a:xfrm>
              <a:off x="457200" y="1971675"/>
              <a:ext cx="1400175" cy="917575"/>
            </a:xfrm>
            <a:custGeom>
              <a:avLst/>
              <a:gdLst>
                <a:gd name="T0" fmla="*/ 3779 w 3891"/>
                <a:gd name="T1" fmla="*/ 1162 h 2550"/>
                <a:gd name="T2" fmla="*/ 3779 w 3891"/>
                <a:gd name="T3" fmla="*/ 1162 h 2550"/>
                <a:gd name="T4" fmla="*/ 3890 w 3891"/>
                <a:gd name="T5" fmla="*/ 1096 h 2550"/>
                <a:gd name="T6" fmla="*/ 3510 w 3891"/>
                <a:gd name="T7" fmla="*/ 179 h 2550"/>
                <a:gd name="T8" fmla="*/ 1654 w 3891"/>
                <a:gd name="T9" fmla="*/ 581 h 2550"/>
                <a:gd name="T10" fmla="*/ 0 w 3891"/>
                <a:gd name="T11" fmla="*/ 2549 h 2550"/>
                <a:gd name="T12" fmla="*/ 2258 w 3891"/>
                <a:gd name="T13" fmla="*/ 1297 h 2550"/>
                <a:gd name="T14" fmla="*/ 3779 w 3891"/>
                <a:gd name="T15" fmla="*/ 1162 h 2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550">
                  <a:moveTo>
                    <a:pt x="3779" y="1162"/>
                  </a:moveTo>
                  <a:lnTo>
                    <a:pt x="3779" y="1162"/>
                  </a:lnTo>
                  <a:cubicBezTo>
                    <a:pt x="3846" y="1185"/>
                    <a:pt x="3890" y="1140"/>
                    <a:pt x="3890" y="1096"/>
                  </a:cubicBezTo>
                  <a:cubicBezTo>
                    <a:pt x="3890" y="872"/>
                    <a:pt x="3890" y="313"/>
                    <a:pt x="3510" y="179"/>
                  </a:cubicBezTo>
                  <a:cubicBezTo>
                    <a:pt x="3018" y="0"/>
                    <a:pt x="2258" y="246"/>
                    <a:pt x="1654" y="581"/>
                  </a:cubicBezTo>
                  <a:cubicBezTo>
                    <a:pt x="1050" y="939"/>
                    <a:pt x="290" y="1744"/>
                    <a:pt x="0" y="2549"/>
                  </a:cubicBezTo>
                  <a:cubicBezTo>
                    <a:pt x="0" y="2549"/>
                    <a:pt x="1117" y="1587"/>
                    <a:pt x="2258" y="1297"/>
                  </a:cubicBezTo>
                  <a:cubicBezTo>
                    <a:pt x="3130" y="1096"/>
                    <a:pt x="3600" y="1140"/>
                    <a:pt x="3779" y="11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1" name="Freeform 13">
              <a:extLst>
                <a:ext uri="{FF2B5EF4-FFF2-40B4-BE49-F238E27FC236}">
                  <a16:creationId xmlns:a16="http://schemas.microsoft.com/office/drawing/2014/main" id="{316621A4-7784-8449-BA7B-99108F28A6DA}"/>
                </a:ext>
              </a:extLst>
            </p:cNvPr>
            <p:cNvSpPr>
              <a:spLocks noChangeArrowheads="1"/>
            </p:cNvSpPr>
            <p:nvPr/>
          </p:nvSpPr>
          <p:spPr bwMode="auto">
            <a:xfrm>
              <a:off x="522288" y="2881313"/>
              <a:ext cx="1400175" cy="1006475"/>
            </a:xfrm>
            <a:custGeom>
              <a:avLst/>
              <a:gdLst>
                <a:gd name="T0" fmla="*/ 782 w 3891"/>
                <a:gd name="T1" fmla="*/ 66 h 2795"/>
                <a:gd name="T2" fmla="*/ 782 w 3891"/>
                <a:gd name="T3" fmla="*/ 66 h 2795"/>
                <a:gd name="T4" fmla="*/ 670 w 3891"/>
                <a:gd name="T5" fmla="*/ 0 h 2795"/>
                <a:gd name="T6" fmla="*/ 66 w 3891"/>
                <a:gd name="T7" fmla="*/ 804 h 2795"/>
                <a:gd name="T8" fmla="*/ 1341 w 3891"/>
                <a:gd name="T9" fmla="*/ 2190 h 2795"/>
                <a:gd name="T10" fmla="*/ 3890 w 3891"/>
                <a:gd name="T11" fmla="*/ 2659 h 2795"/>
                <a:gd name="T12" fmla="*/ 1654 w 3891"/>
                <a:gd name="T13" fmla="*/ 1318 h 2795"/>
                <a:gd name="T14" fmla="*/ 782 w 3891"/>
                <a:gd name="T15" fmla="*/ 66 h 2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795">
                  <a:moveTo>
                    <a:pt x="782" y="66"/>
                  </a:moveTo>
                  <a:lnTo>
                    <a:pt x="782" y="66"/>
                  </a:lnTo>
                  <a:cubicBezTo>
                    <a:pt x="760" y="0"/>
                    <a:pt x="715" y="0"/>
                    <a:pt x="670" y="0"/>
                  </a:cubicBezTo>
                  <a:cubicBezTo>
                    <a:pt x="469" y="112"/>
                    <a:pt x="0" y="401"/>
                    <a:pt x="66" y="804"/>
                  </a:cubicBezTo>
                  <a:cubicBezTo>
                    <a:pt x="156" y="1295"/>
                    <a:pt x="760" y="1854"/>
                    <a:pt x="1341" y="2190"/>
                  </a:cubicBezTo>
                  <a:cubicBezTo>
                    <a:pt x="1945" y="2548"/>
                    <a:pt x="3018" y="2794"/>
                    <a:pt x="3890" y="2659"/>
                  </a:cubicBezTo>
                  <a:cubicBezTo>
                    <a:pt x="3890" y="2659"/>
                    <a:pt x="2481" y="2168"/>
                    <a:pt x="1654" y="1318"/>
                  </a:cubicBezTo>
                  <a:cubicBezTo>
                    <a:pt x="1050" y="669"/>
                    <a:pt x="849" y="222"/>
                    <a:pt x="782" y="6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2" name="Freeform 14">
              <a:extLst>
                <a:ext uri="{FF2B5EF4-FFF2-40B4-BE49-F238E27FC236}">
                  <a16:creationId xmlns:a16="http://schemas.microsoft.com/office/drawing/2014/main" id="{288DF8CE-3FAF-C247-9458-98DCF852C8B4}"/>
                </a:ext>
              </a:extLst>
            </p:cNvPr>
            <p:cNvSpPr>
              <a:spLocks noChangeArrowheads="1"/>
            </p:cNvSpPr>
            <p:nvPr/>
          </p:nvSpPr>
          <p:spPr bwMode="auto">
            <a:xfrm>
              <a:off x="1746250" y="2100263"/>
              <a:ext cx="579438" cy="1617662"/>
            </a:xfrm>
            <a:custGeom>
              <a:avLst/>
              <a:gdLst>
                <a:gd name="T0" fmla="*/ 44 w 1611"/>
                <a:gd name="T1" fmla="*/ 3980 h 4495"/>
                <a:gd name="T2" fmla="*/ 44 w 1611"/>
                <a:gd name="T3" fmla="*/ 3980 h 4495"/>
                <a:gd name="T4" fmla="*/ 44 w 1611"/>
                <a:gd name="T5" fmla="*/ 4114 h 4495"/>
                <a:gd name="T6" fmla="*/ 1028 w 1611"/>
                <a:gd name="T7" fmla="*/ 4248 h 4495"/>
                <a:gd name="T8" fmla="*/ 1610 w 1611"/>
                <a:gd name="T9" fmla="*/ 2437 h 4495"/>
                <a:gd name="T10" fmla="*/ 737 w 1611"/>
                <a:gd name="T11" fmla="*/ 0 h 4495"/>
                <a:gd name="T12" fmla="*/ 692 w 1611"/>
                <a:gd name="T13" fmla="*/ 2593 h 4495"/>
                <a:gd name="T14" fmla="*/ 44 w 1611"/>
                <a:gd name="T15" fmla="*/ 3980 h 4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1" h="4495">
                  <a:moveTo>
                    <a:pt x="44" y="3980"/>
                  </a:moveTo>
                  <a:lnTo>
                    <a:pt x="44" y="3980"/>
                  </a:lnTo>
                  <a:cubicBezTo>
                    <a:pt x="0" y="4024"/>
                    <a:pt x="22" y="4069"/>
                    <a:pt x="44" y="4114"/>
                  </a:cubicBezTo>
                  <a:cubicBezTo>
                    <a:pt x="245" y="4226"/>
                    <a:pt x="737" y="4494"/>
                    <a:pt x="1028" y="4248"/>
                  </a:cubicBezTo>
                  <a:cubicBezTo>
                    <a:pt x="1431" y="3913"/>
                    <a:pt x="1610" y="3108"/>
                    <a:pt x="1610" y="2437"/>
                  </a:cubicBezTo>
                  <a:cubicBezTo>
                    <a:pt x="1610" y="1745"/>
                    <a:pt x="1296" y="672"/>
                    <a:pt x="737" y="0"/>
                  </a:cubicBezTo>
                  <a:cubicBezTo>
                    <a:pt x="737" y="0"/>
                    <a:pt x="1006" y="1454"/>
                    <a:pt x="692" y="2593"/>
                  </a:cubicBezTo>
                  <a:cubicBezTo>
                    <a:pt x="424" y="3465"/>
                    <a:pt x="156" y="3845"/>
                    <a:pt x="44" y="39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3" name="Freeform 15">
              <a:extLst>
                <a:ext uri="{FF2B5EF4-FFF2-40B4-BE49-F238E27FC236}">
                  <a16:creationId xmlns:a16="http://schemas.microsoft.com/office/drawing/2014/main" id="{266DEEC4-63F6-044F-99AA-A5C052890A20}"/>
                </a:ext>
              </a:extLst>
            </p:cNvPr>
            <p:cNvSpPr>
              <a:spLocks noChangeArrowheads="1"/>
            </p:cNvSpPr>
            <p:nvPr/>
          </p:nvSpPr>
          <p:spPr bwMode="auto">
            <a:xfrm>
              <a:off x="10213975" y="2430463"/>
              <a:ext cx="128588" cy="160337"/>
            </a:xfrm>
            <a:custGeom>
              <a:avLst/>
              <a:gdLst>
                <a:gd name="T0" fmla="*/ 134 w 359"/>
                <a:gd name="T1" fmla="*/ 66 h 447"/>
                <a:gd name="T2" fmla="*/ 0 w 359"/>
                <a:gd name="T3" fmla="*/ 66 h 447"/>
                <a:gd name="T4" fmla="*/ 0 w 359"/>
                <a:gd name="T5" fmla="*/ 0 h 447"/>
                <a:gd name="T6" fmla="*/ 358 w 359"/>
                <a:gd name="T7" fmla="*/ 0 h 447"/>
                <a:gd name="T8" fmla="*/ 358 w 359"/>
                <a:gd name="T9" fmla="*/ 66 h 447"/>
                <a:gd name="T10" fmla="*/ 223 w 359"/>
                <a:gd name="T11" fmla="*/ 66 h 447"/>
                <a:gd name="T12" fmla="*/ 223 w 359"/>
                <a:gd name="T13" fmla="*/ 446 h 447"/>
                <a:gd name="T14" fmla="*/ 134 w 359"/>
                <a:gd name="T15" fmla="*/ 446 h 447"/>
                <a:gd name="T16" fmla="*/ 134 w 359"/>
                <a:gd name="T17" fmla="*/ 6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47">
                  <a:moveTo>
                    <a:pt x="134" y="66"/>
                  </a:moveTo>
                  <a:lnTo>
                    <a:pt x="0" y="66"/>
                  </a:lnTo>
                  <a:lnTo>
                    <a:pt x="0" y="0"/>
                  </a:lnTo>
                  <a:lnTo>
                    <a:pt x="358" y="0"/>
                  </a:lnTo>
                  <a:lnTo>
                    <a:pt x="358" y="66"/>
                  </a:lnTo>
                  <a:lnTo>
                    <a:pt x="223" y="66"/>
                  </a:lnTo>
                  <a:lnTo>
                    <a:pt x="223" y="446"/>
                  </a:lnTo>
                  <a:lnTo>
                    <a:pt x="134" y="446"/>
                  </a:lnTo>
                  <a:lnTo>
                    <a:pt x="134"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4" name="Freeform 16">
              <a:extLst>
                <a:ext uri="{FF2B5EF4-FFF2-40B4-BE49-F238E27FC236}">
                  <a16:creationId xmlns:a16="http://schemas.microsoft.com/office/drawing/2014/main" id="{6BD52215-1813-F140-AD15-267DDDD78DD9}"/>
                </a:ext>
              </a:extLst>
            </p:cNvPr>
            <p:cNvSpPr>
              <a:spLocks noChangeArrowheads="1"/>
            </p:cNvSpPr>
            <p:nvPr/>
          </p:nvSpPr>
          <p:spPr bwMode="auto">
            <a:xfrm>
              <a:off x="10374313" y="2430463"/>
              <a:ext cx="161925" cy="160337"/>
            </a:xfrm>
            <a:custGeom>
              <a:avLst/>
              <a:gdLst>
                <a:gd name="T0" fmla="*/ 0 w 448"/>
                <a:gd name="T1" fmla="*/ 0 h 447"/>
                <a:gd name="T2" fmla="*/ 90 w 448"/>
                <a:gd name="T3" fmla="*/ 0 h 447"/>
                <a:gd name="T4" fmla="*/ 223 w 448"/>
                <a:gd name="T5" fmla="*/ 201 h 447"/>
                <a:gd name="T6" fmla="*/ 358 w 448"/>
                <a:gd name="T7" fmla="*/ 0 h 447"/>
                <a:gd name="T8" fmla="*/ 447 w 448"/>
                <a:gd name="T9" fmla="*/ 0 h 447"/>
                <a:gd name="T10" fmla="*/ 447 w 448"/>
                <a:gd name="T11" fmla="*/ 446 h 447"/>
                <a:gd name="T12" fmla="*/ 358 w 448"/>
                <a:gd name="T13" fmla="*/ 446 h 447"/>
                <a:gd name="T14" fmla="*/ 358 w 448"/>
                <a:gd name="T15" fmla="*/ 111 h 447"/>
                <a:gd name="T16" fmla="*/ 223 w 448"/>
                <a:gd name="T17" fmla="*/ 335 h 447"/>
                <a:gd name="T18" fmla="*/ 223 w 448"/>
                <a:gd name="T19" fmla="*/ 335 h 447"/>
                <a:gd name="T20" fmla="*/ 90 w 448"/>
                <a:gd name="T21" fmla="*/ 111 h 447"/>
                <a:gd name="T22" fmla="*/ 90 w 448"/>
                <a:gd name="T23" fmla="*/ 446 h 447"/>
                <a:gd name="T24" fmla="*/ 0 w 448"/>
                <a:gd name="T25" fmla="*/ 446 h 447"/>
                <a:gd name="T26" fmla="*/ 0 w 448"/>
                <a:gd name="T27"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8" h="447">
                  <a:moveTo>
                    <a:pt x="0" y="0"/>
                  </a:moveTo>
                  <a:lnTo>
                    <a:pt x="90" y="0"/>
                  </a:lnTo>
                  <a:lnTo>
                    <a:pt x="223" y="201"/>
                  </a:lnTo>
                  <a:lnTo>
                    <a:pt x="358" y="0"/>
                  </a:lnTo>
                  <a:lnTo>
                    <a:pt x="447" y="0"/>
                  </a:lnTo>
                  <a:lnTo>
                    <a:pt x="447" y="446"/>
                  </a:lnTo>
                  <a:lnTo>
                    <a:pt x="358" y="446"/>
                  </a:lnTo>
                  <a:lnTo>
                    <a:pt x="358" y="111"/>
                  </a:lnTo>
                  <a:lnTo>
                    <a:pt x="223" y="335"/>
                  </a:lnTo>
                  <a:lnTo>
                    <a:pt x="223" y="335"/>
                  </a:lnTo>
                  <a:lnTo>
                    <a:pt x="90" y="111"/>
                  </a:lnTo>
                  <a:lnTo>
                    <a:pt x="90" y="446"/>
                  </a:lnTo>
                  <a:lnTo>
                    <a:pt x="0" y="44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grpSp>
      <p:sp>
        <p:nvSpPr>
          <p:cNvPr id="25" name="Title 1">
            <a:extLst>
              <a:ext uri="{FF2B5EF4-FFF2-40B4-BE49-F238E27FC236}">
                <a16:creationId xmlns:a16="http://schemas.microsoft.com/office/drawing/2014/main" id="{61ECE968-7FDD-C349-8722-C5199983AC4A}"/>
              </a:ext>
            </a:extLst>
          </p:cNvPr>
          <p:cNvSpPr>
            <a:spLocks noGrp="1"/>
          </p:cNvSpPr>
          <p:nvPr>
            <p:ph type="ctrTitle" hasCustomPrompt="1"/>
          </p:nvPr>
        </p:nvSpPr>
        <p:spPr>
          <a:xfrm>
            <a:off x="738931" y="2270727"/>
            <a:ext cx="5703433" cy="413958"/>
          </a:xfrm>
          <a:noFill/>
        </p:spPr>
        <p:txBody>
          <a:bodyPr wrap="square" lIns="0" tIns="0" rIns="0" bIns="0" anchor="b" anchorCtr="0">
            <a:spAutoFit/>
          </a:bodyPr>
          <a:lstStyle>
            <a:lvl1pPr algn="l">
              <a:lnSpc>
                <a:spcPts val="3200"/>
              </a:lnSpc>
              <a:defRPr sz="3100" b="1" i="0" spc="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r>
              <a:rPr lang="en-US" dirty="0"/>
              <a:t>Click To Edit Master Title Style</a:t>
            </a:r>
          </a:p>
        </p:txBody>
      </p:sp>
      <p:sp>
        <p:nvSpPr>
          <p:cNvPr id="26" name="Subtitle 2">
            <a:extLst>
              <a:ext uri="{FF2B5EF4-FFF2-40B4-BE49-F238E27FC236}">
                <a16:creationId xmlns:a16="http://schemas.microsoft.com/office/drawing/2014/main" id="{22D08547-4782-714F-8120-432106BD579F}"/>
              </a:ext>
            </a:extLst>
          </p:cNvPr>
          <p:cNvSpPr>
            <a:spLocks noGrp="1"/>
          </p:cNvSpPr>
          <p:nvPr>
            <p:ph type="subTitle" idx="1"/>
          </p:nvPr>
        </p:nvSpPr>
        <p:spPr>
          <a:xfrm>
            <a:off x="738930" y="2689269"/>
            <a:ext cx="5703433" cy="291118"/>
          </a:xfrm>
        </p:spPr>
        <p:txBody>
          <a:bodyPr wrap="square" lIns="0" tIns="0" rIns="0" bIns="0">
            <a:spAutoFit/>
          </a:bodyPr>
          <a:lstStyle>
            <a:lvl1pPr marL="0" indent="0" algn="l">
              <a:spcBef>
                <a:spcPts val="0"/>
              </a:spcBef>
              <a:buNone/>
              <a:defRPr sz="2100" b="0" i="0" spc="0">
                <a:solidFill>
                  <a:schemeClr val="bg1">
                    <a:alpha val="60000"/>
                  </a:schemeClr>
                </a:solidFill>
                <a:latin typeface="Century Gothic" panose="020B0502020202020204" pitchFamily="34" charset="0"/>
                <a:cs typeface="Century Gothic" panose="020B0502020202020204" pitchFamily="34" charset="0"/>
              </a:defRPr>
            </a:lvl1pPr>
            <a:lvl2pPr marL="457178" indent="0" algn="ctr">
              <a:buNone/>
              <a:defRPr sz="2000"/>
            </a:lvl2pPr>
            <a:lvl3pPr marL="914355" indent="0" algn="ctr">
              <a:buNone/>
              <a:defRPr sz="1800"/>
            </a:lvl3pPr>
            <a:lvl4pPr marL="1371532" indent="0" algn="ctr">
              <a:buNone/>
              <a:defRPr sz="1600"/>
            </a:lvl4pPr>
            <a:lvl5pPr marL="1828709" indent="0" algn="ctr">
              <a:buNone/>
              <a:defRPr sz="1600"/>
            </a:lvl5pPr>
            <a:lvl6pPr marL="2285886" indent="0" algn="ctr">
              <a:buNone/>
              <a:defRPr sz="1600"/>
            </a:lvl6pPr>
            <a:lvl7pPr marL="2743064"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8" name="Text Placeholder 12">
            <a:extLst>
              <a:ext uri="{FF2B5EF4-FFF2-40B4-BE49-F238E27FC236}">
                <a16:creationId xmlns:a16="http://schemas.microsoft.com/office/drawing/2014/main" id="{5F16F6AB-CE15-1547-B5C2-7A26F4FEA2C9}"/>
              </a:ext>
            </a:extLst>
          </p:cNvPr>
          <p:cNvSpPr>
            <a:spLocks noGrp="1"/>
          </p:cNvSpPr>
          <p:nvPr>
            <p:ph type="body" sz="quarter" idx="10" hasCustomPrompt="1"/>
          </p:nvPr>
        </p:nvSpPr>
        <p:spPr>
          <a:xfrm>
            <a:off x="738930" y="3330679"/>
            <a:ext cx="3533705" cy="247083"/>
          </a:xfrm>
        </p:spPr>
        <p:txBody>
          <a:bodyPr/>
          <a:lstStyle>
            <a:lvl1pPr marL="0" indent="0">
              <a:buNone/>
              <a:defRPr sz="1350" spc="0">
                <a:solidFill>
                  <a:schemeClr val="bg1"/>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Presenter Name</a:t>
            </a:r>
          </a:p>
        </p:txBody>
      </p:sp>
      <p:sp>
        <p:nvSpPr>
          <p:cNvPr id="29" name="Text Placeholder 12">
            <a:extLst>
              <a:ext uri="{FF2B5EF4-FFF2-40B4-BE49-F238E27FC236}">
                <a16:creationId xmlns:a16="http://schemas.microsoft.com/office/drawing/2014/main" id="{18ED9444-4D26-9344-9A2A-13351246FF87}"/>
              </a:ext>
            </a:extLst>
          </p:cNvPr>
          <p:cNvSpPr>
            <a:spLocks noGrp="1"/>
          </p:cNvSpPr>
          <p:nvPr>
            <p:ph type="body" sz="quarter" idx="11" hasCustomPrompt="1"/>
          </p:nvPr>
        </p:nvSpPr>
        <p:spPr>
          <a:xfrm>
            <a:off x="738930" y="3584215"/>
            <a:ext cx="3533705" cy="247083"/>
          </a:xfrm>
        </p:spPr>
        <p:txBody>
          <a:bodyPr/>
          <a:lstStyle>
            <a:lvl1pPr marL="0" indent="0">
              <a:buNone/>
              <a:defRPr sz="1050" spc="0">
                <a:solidFill>
                  <a:schemeClr val="bg1">
                    <a:alpha val="50000"/>
                  </a:schemeClr>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Title</a:t>
            </a:r>
          </a:p>
        </p:txBody>
      </p:sp>
    </p:spTree>
    <p:extLst>
      <p:ext uri="{BB962C8B-B14F-4D97-AF65-F5344CB8AC3E}">
        <p14:creationId xmlns:p14="http://schemas.microsoft.com/office/powerpoint/2010/main" val="1804912292"/>
      </p:ext>
    </p:extLst>
  </p:cSld>
  <p:clrMapOvr>
    <a:masterClrMapping/>
  </p:clrMapOvr>
  <p:extLst mod="1">
    <p:ext uri="{DCECCB84-F9BA-43D5-87BE-67443E8EF086}">
      <p15:sldGuideLst xmlns:p15="http://schemas.microsoft.com/office/powerpoint/2012/main">
        <p15:guide id="1" pos="216">
          <p15:clr>
            <a:srgbClr val="FBAE40"/>
          </p15:clr>
        </p15:guide>
        <p15:guide id="2" pos="55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xternal-Title Cerulea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B75A2E-F644-934A-A96D-F81A8B028604}"/>
              </a:ext>
            </a:extLst>
          </p:cNvPr>
          <p:cNvPicPr>
            <a:picLocks noChangeAspect="1"/>
          </p:cNvPicPr>
          <p:nvPr userDrawn="1"/>
        </p:nvPicPr>
        <p:blipFill>
          <a:blip r:embed="rId2"/>
          <a:stretch>
            <a:fillRect/>
          </a:stretch>
        </p:blipFill>
        <p:spPr>
          <a:xfrm>
            <a:off x="0" y="2381"/>
            <a:ext cx="9144000" cy="5143500"/>
          </a:xfrm>
          <a:prstGeom prst="rect">
            <a:avLst/>
          </a:prstGeom>
        </p:spPr>
      </p:pic>
      <p:grpSp>
        <p:nvGrpSpPr>
          <p:cNvPr id="7" name="Group 6">
            <a:extLst>
              <a:ext uri="{FF2B5EF4-FFF2-40B4-BE49-F238E27FC236}">
                <a16:creationId xmlns:a16="http://schemas.microsoft.com/office/drawing/2014/main" id="{82A802E8-7CFA-DA42-95FC-C1D98E9EE21F}"/>
              </a:ext>
            </a:extLst>
          </p:cNvPr>
          <p:cNvGrpSpPr/>
          <p:nvPr userDrawn="1"/>
        </p:nvGrpSpPr>
        <p:grpSpPr>
          <a:xfrm>
            <a:off x="753523" y="627870"/>
            <a:ext cx="2186663" cy="416089"/>
            <a:chOff x="457200" y="1971675"/>
            <a:chExt cx="10079038" cy="1916113"/>
          </a:xfrm>
          <a:solidFill>
            <a:schemeClr val="bg1"/>
          </a:solidFill>
        </p:grpSpPr>
        <p:sp>
          <p:nvSpPr>
            <p:cNvPr id="8" name="Freeform 1">
              <a:extLst>
                <a:ext uri="{FF2B5EF4-FFF2-40B4-BE49-F238E27FC236}">
                  <a16:creationId xmlns:a16="http://schemas.microsoft.com/office/drawing/2014/main" id="{F0455D0D-3D0F-094D-8CD9-E3767041BEB2}"/>
                </a:ext>
              </a:extLst>
            </p:cNvPr>
            <p:cNvSpPr>
              <a:spLocks noChangeArrowheads="1"/>
            </p:cNvSpPr>
            <p:nvPr/>
          </p:nvSpPr>
          <p:spPr bwMode="auto">
            <a:xfrm>
              <a:off x="6856413" y="2430463"/>
              <a:ext cx="925512" cy="112712"/>
            </a:xfrm>
            <a:custGeom>
              <a:avLst/>
              <a:gdLst>
                <a:gd name="T0" fmla="*/ 0 w 2572"/>
                <a:gd name="T1" fmla="*/ 0 h 313"/>
                <a:gd name="T2" fmla="*/ 0 w 2572"/>
                <a:gd name="T3" fmla="*/ 312 h 313"/>
                <a:gd name="T4" fmla="*/ 2571 w 2572"/>
                <a:gd name="T5" fmla="*/ 312 h 313"/>
                <a:gd name="T6" fmla="*/ 2571 w 2572"/>
                <a:gd name="T7" fmla="*/ 0 h 313"/>
                <a:gd name="T8" fmla="*/ 0 w 2572"/>
                <a:gd name="T9" fmla="*/ 0 h 313"/>
              </a:gdLst>
              <a:ahLst/>
              <a:cxnLst>
                <a:cxn ang="0">
                  <a:pos x="T0" y="T1"/>
                </a:cxn>
                <a:cxn ang="0">
                  <a:pos x="T2" y="T3"/>
                </a:cxn>
                <a:cxn ang="0">
                  <a:pos x="T4" y="T5"/>
                </a:cxn>
                <a:cxn ang="0">
                  <a:pos x="T6" y="T7"/>
                </a:cxn>
                <a:cxn ang="0">
                  <a:pos x="T8" y="T9"/>
                </a:cxn>
              </a:cxnLst>
              <a:rect l="0" t="0" r="r" b="b"/>
              <a:pathLst>
                <a:path w="2572" h="313">
                  <a:moveTo>
                    <a:pt x="0" y="0"/>
                  </a:moveTo>
                  <a:lnTo>
                    <a:pt x="0" y="312"/>
                  </a:lnTo>
                  <a:lnTo>
                    <a:pt x="2571" y="312"/>
                  </a:lnTo>
                  <a:lnTo>
                    <a:pt x="257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9" name="Freeform 2">
              <a:extLst>
                <a:ext uri="{FF2B5EF4-FFF2-40B4-BE49-F238E27FC236}">
                  <a16:creationId xmlns:a16="http://schemas.microsoft.com/office/drawing/2014/main" id="{07532FDF-8F9A-C646-9439-10303F633531}"/>
                </a:ext>
              </a:extLst>
            </p:cNvPr>
            <p:cNvSpPr>
              <a:spLocks noChangeArrowheads="1"/>
            </p:cNvSpPr>
            <p:nvPr/>
          </p:nvSpPr>
          <p:spPr bwMode="auto">
            <a:xfrm>
              <a:off x="9134475" y="2430463"/>
              <a:ext cx="925513" cy="112712"/>
            </a:xfrm>
            <a:custGeom>
              <a:avLst/>
              <a:gdLst>
                <a:gd name="T0" fmla="*/ 0 w 2573"/>
                <a:gd name="T1" fmla="*/ 0 h 313"/>
                <a:gd name="T2" fmla="*/ 0 w 2573"/>
                <a:gd name="T3" fmla="*/ 312 h 313"/>
                <a:gd name="T4" fmla="*/ 2572 w 2573"/>
                <a:gd name="T5" fmla="*/ 312 h 313"/>
                <a:gd name="T6" fmla="*/ 2572 w 2573"/>
                <a:gd name="T7" fmla="*/ 0 h 313"/>
                <a:gd name="T8" fmla="*/ 0 w 2573"/>
                <a:gd name="T9" fmla="*/ 0 h 313"/>
              </a:gdLst>
              <a:ahLst/>
              <a:cxnLst>
                <a:cxn ang="0">
                  <a:pos x="T0" y="T1"/>
                </a:cxn>
                <a:cxn ang="0">
                  <a:pos x="T2" y="T3"/>
                </a:cxn>
                <a:cxn ang="0">
                  <a:pos x="T4" y="T5"/>
                </a:cxn>
                <a:cxn ang="0">
                  <a:pos x="T6" y="T7"/>
                </a:cxn>
                <a:cxn ang="0">
                  <a:pos x="T8" y="T9"/>
                </a:cxn>
              </a:cxnLst>
              <a:rect l="0" t="0" r="r" b="b"/>
              <a:pathLst>
                <a:path w="2573" h="313">
                  <a:moveTo>
                    <a:pt x="0" y="0"/>
                  </a:moveTo>
                  <a:lnTo>
                    <a:pt x="0" y="312"/>
                  </a:lnTo>
                  <a:lnTo>
                    <a:pt x="2572" y="312"/>
                  </a:lnTo>
                  <a:lnTo>
                    <a:pt x="2572"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dirty="0"/>
            </a:p>
          </p:txBody>
        </p:sp>
        <p:sp>
          <p:nvSpPr>
            <p:cNvPr id="10" name="Freeform 3">
              <a:extLst>
                <a:ext uri="{FF2B5EF4-FFF2-40B4-BE49-F238E27FC236}">
                  <a16:creationId xmlns:a16="http://schemas.microsoft.com/office/drawing/2014/main" id="{CEAE6D57-01C5-B547-8581-7BCD1663CEB6}"/>
                </a:ext>
              </a:extLst>
            </p:cNvPr>
            <p:cNvSpPr>
              <a:spLocks noChangeArrowheads="1"/>
            </p:cNvSpPr>
            <p:nvPr/>
          </p:nvSpPr>
          <p:spPr bwMode="auto">
            <a:xfrm>
              <a:off x="6848475" y="2855913"/>
              <a:ext cx="933450" cy="611187"/>
            </a:xfrm>
            <a:custGeom>
              <a:avLst/>
              <a:gdLst>
                <a:gd name="T0" fmla="*/ 23 w 2595"/>
                <a:gd name="T1" fmla="*/ 0 h 1699"/>
                <a:gd name="T2" fmla="*/ 23 w 2595"/>
                <a:gd name="T3" fmla="*/ 0 h 1699"/>
                <a:gd name="T4" fmla="*/ 23 w 2595"/>
                <a:gd name="T5" fmla="*/ 915 h 1699"/>
                <a:gd name="T6" fmla="*/ 23 w 2595"/>
                <a:gd name="T7" fmla="*/ 915 h 1699"/>
                <a:gd name="T8" fmla="*/ 224 w 2595"/>
                <a:gd name="T9" fmla="*/ 1452 h 1699"/>
                <a:gd name="T10" fmla="*/ 761 w 2595"/>
                <a:gd name="T11" fmla="*/ 1698 h 1699"/>
                <a:gd name="T12" fmla="*/ 2594 w 2595"/>
                <a:gd name="T13" fmla="*/ 1698 h 1699"/>
                <a:gd name="T14" fmla="*/ 2594 w 2595"/>
                <a:gd name="T15" fmla="*/ 1362 h 1699"/>
                <a:gd name="T16" fmla="*/ 761 w 2595"/>
                <a:gd name="T17" fmla="*/ 1362 h 1699"/>
                <a:gd name="T18" fmla="*/ 336 w 2595"/>
                <a:gd name="T19" fmla="*/ 937 h 1699"/>
                <a:gd name="T20" fmla="*/ 336 w 2595"/>
                <a:gd name="T21" fmla="*/ 915 h 1699"/>
                <a:gd name="T22" fmla="*/ 336 w 2595"/>
                <a:gd name="T23" fmla="*/ 311 h 1699"/>
                <a:gd name="T24" fmla="*/ 2594 w 2595"/>
                <a:gd name="T25" fmla="*/ 311 h 1699"/>
                <a:gd name="T26" fmla="*/ 2594 w 2595"/>
                <a:gd name="T27" fmla="*/ 0 h 1699"/>
                <a:gd name="T28" fmla="*/ 23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3" y="0"/>
                  </a:moveTo>
                  <a:lnTo>
                    <a:pt x="23" y="0"/>
                  </a:lnTo>
                  <a:cubicBezTo>
                    <a:pt x="23" y="915"/>
                    <a:pt x="23" y="915"/>
                    <a:pt x="23" y="915"/>
                  </a:cubicBezTo>
                  <a:lnTo>
                    <a:pt x="23" y="915"/>
                  </a:lnTo>
                  <a:cubicBezTo>
                    <a:pt x="0" y="1116"/>
                    <a:pt x="90" y="1318"/>
                    <a:pt x="224" y="1452"/>
                  </a:cubicBezTo>
                  <a:cubicBezTo>
                    <a:pt x="358" y="1609"/>
                    <a:pt x="559" y="1698"/>
                    <a:pt x="761" y="1698"/>
                  </a:cubicBezTo>
                  <a:cubicBezTo>
                    <a:pt x="2594" y="1698"/>
                    <a:pt x="2594" y="1698"/>
                    <a:pt x="2594" y="1698"/>
                  </a:cubicBezTo>
                  <a:cubicBezTo>
                    <a:pt x="2594" y="1362"/>
                    <a:pt x="2594" y="1362"/>
                    <a:pt x="2594"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94" y="311"/>
                    <a:pt x="2594" y="311"/>
                    <a:pt x="2594" y="311"/>
                  </a:cubicBezTo>
                  <a:cubicBezTo>
                    <a:pt x="2594" y="0"/>
                    <a:pt x="2594" y="0"/>
                    <a:pt x="2594" y="0"/>
                  </a:cubicBezTo>
                  <a:lnTo>
                    <a:pt x="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1" name="Freeform 4">
              <a:extLst>
                <a:ext uri="{FF2B5EF4-FFF2-40B4-BE49-F238E27FC236}">
                  <a16:creationId xmlns:a16="http://schemas.microsoft.com/office/drawing/2014/main" id="{67F65D33-C46A-1E4A-961B-F584A38DB5B1}"/>
                </a:ext>
              </a:extLst>
            </p:cNvPr>
            <p:cNvSpPr>
              <a:spLocks noChangeArrowheads="1"/>
            </p:cNvSpPr>
            <p:nvPr/>
          </p:nvSpPr>
          <p:spPr bwMode="auto">
            <a:xfrm>
              <a:off x="9126538" y="2855913"/>
              <a:ext cx="933450" cy="611187"/>
            </a:xfrm>
            <a:custGeom>
              <a:avLst/>
              <a:gdLst>
                <a:gd name="T0" fmla="*/ 22 w 2595"/>
                <a:gd name="T1" fmla="*/ 0 h 1699"/>
                <a:gd name="T2" fmla="*/ 22 w 2595"/>
                <a:gd name="T3" fmla="*/ 0 h 1699"/>
                <a:gd name="T4" fmla="*/ 22 w 2595"/>
                <a:gd name="T5" fmla="*/ 915 h 1699"/>
                <a:gd name="T6" fmla="*/ 22 w 2595"/>
                <a:gd name="T7" fmla="*/ 915 h 1699"/>
                <a:gd name="T8" fmla="*/ 223 w 2595"/>
                <a:gd name="T9" fmla="*/ 1452 h 1699"/>
                <a:gd name="T10" fmla="*/ 760 w 2595"/>
                <a:gd name="T11" fmla="*/ 1698 h 1699"/>
                <a:gd name="T12" fmla="*/ 2594 w 2595"/>
                <a:gd name="T13" fmla="*/ 1698 h 1699"/>
                <a:gd name="T14" fmla="*/ 2594 w 2595"/>
                <a:gd name="T15" fmla="*/ 1362 h 1699"/>
                <a:gd name="T16" fmla="*/ 760 w 2595"/>
                <a:gd name="T17" fmla="*/ 1362 h 1699"/>
                <a:gd name="T18" fmla="*/ 335 w 2595"/>
                <a:gd name="T19" fmla="*/ 937 h 1699"/>
                <a:gd name="T20" fmla="*/ 335 w 2595"/>
                <a:gd name="T21" fmla="*/ 915 h 1699"/>
                <a:gd name="T22" fmla="*/ 335 w 2595"/>
                <a:gd name="T23" fmla="*/ 311 h 1699"/>
                <a:gd name="T24" fmla="*/ 2594 w 2595"/>
                <a:gd name="T25" fmla="*/ 311 h 1699"/>
                <a:gd name="T26" fmla="*/ 2594 w 2595"/>
                <a:gd name="T27" fmla="*/ 0 h 1699"/>
                <a:gd name="T28" fmla="*/ 22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2" y="0"/>
                  </a:moveTo>
                  <a:lnTo>
                    <a:pt x="22" y="0"/>
                  </a:lnTo>
                  <a:cubicBezTo>
                    <a:pt x="22" y="915"/>
                    <a:pt x="22" y="915"/>
                    <a:pt x="22" y="915"/>
                  </a:cubicBezTo>
                  <a:lnTo>
                    <a:pt x="22" y="915"/>
                  </a:lnTo>
                  <a:cubicBezTo>
                    <a:pt x="0" y="1116"/>
                    <a:pt x="89" y="1318"/>
                    <a:pt x="223" y="1452"/>
                  </a:cubicBezTo>
                  <a:cubicBezTo>
                    <a:pt x="358" y="1609"/>
                    <a:pt x="559" y="1698"/>
                    <a:pt x="760" y="1698"/>
                  </a:cubicBezTo>
                  <a:cubicBezTo>
                    <a:pt x="2594" y="1698"/>
                    <a:pt x="2594" y="1698"/>
                    <a:pt x="2594" y="1698"/>
                  </a:cubicBezTo>
                  <a:cubicBezTo>
                    <a:pt x="2594" y="1362"/>
                    <a:pt x="2594" y="1362"/>
                    <a:pt x="2594" y="1362"/>
                  </a:cubicBezTo>
                  <a:cubicBezTo>
                    <a:pt x="760" y="1362"/>
                    <a:pt x="760" y="1362"/>
                    <a:pt x="760" y="1362"/>
                  </a:cubicBezTo>
                  <a:cubicBezTo>
                    <a:pt x="537" y="1362"/>
                    <a:pt x="335" y="1184"/>
                    <a:pt x="335" y="937"/>
                  </a:cubicBezTo>
                  <a:cubicBezTo>
                    <a:pt x="335" y="915"/>
                    <a:pt x="335" y="915"/>
                    <a:pt x="335" y="915"/>
                  </a:cubicBezTo>
                  <a:cubicBezTo>
                    <a:pt x="335" y="311"/>
                    <a:pt x="335" y="311"/>
                    <a:pt x="335" y="311"/>
                  </a:cubicBezTo>
                  <a:cubicBezTo>
                    <a:pt x="2594" y="311"/>
                    <a:pt x="2594" y="311"/>
                    <a:pt x="2594" y="311"/>
                  </a:cubicBezTo>
                  <a:cubicBezTo>
                    <a:pt x="2594" y="0"/>
                    <a:pt x="2594" y="0"/>
                    <a:pt x="2594" y="0"/>
                  </a:cubicBezTo>
                  <a:lnTo>
                    <a:pt x="2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2" name="Freeform 5">
              <a:extLst>
                <a:ext uri="{FF2B5EF4-FFF2-40B4-BE49-F238E27FC236}">
                  <a16:creationId xmlns:a16="http://schemas.microsoft.com/office/drawing/2014/main" id="{30AD203B-4267-0249-8BC2-83CD485649A3}"/>
                </a:ext>
              </a:extLst>
            </p:cNvPr>
            <p:cNvSpPr>
              <a:spLocks noChangeArrowheads="1"/>
            </p:cNvSpPr>
            <p:nvPr/>
          </p:nvSpPr>
          <p:spPr bwMode="auto">
            <a:xfrm>
              <a:off x="7870825" y="2430463"/>
              <a:ext cx="1168400" cy="1038225"/>
            </a:xfrm>
            <a:custGeom>
              <a:avLst/>
              <a:gdLst>
                <a:gd name="T0" fmla="*/ 2818 w 3244"/>
                <a:gd name="T1" fmla="*/ 0 h 2884"/>
                <a:gd name="T2" fmla="*/ 1610 w 3244"/>
                <a:gd name="T3" fmla="*/ 1296 h 2884"/>
                <a:gd name="T4" fmla="*/ 426 w 3244"/>
                <a:gd name="T5" fmla="*/ 0 h 2884"/>
                <a:gd name="T6" fmla="*/ 0 w 3244"/>
                <a:gd name="T7" fmla="*/ 0 h 2884"/>
                <a:gd name="T8" fmla="*/ 1454 w 3244"/>
                <a:gd name="T9" fmla="*/ 1564 h 2884"/>
                <a:gd name="T10" fmla="*/ 1454 w 3244"/>
                <a:gd name="T11" fmla="*/ 2883 h 2884"/>
                <a:gd name="T12" fmla="*/ 1789 w 3244"/>
                <a:gd name="T13" fmla="*/ 2883 h 2884"/>
                <a:gd name="T14" fmla="*/ 1789 w 3244"/>
                <a:gd name="T15" fmla="*/ 1564 h 2884"/>
                <a:gd name="T16" fmla="*/ 3243 w 3244"/>
                <a:gd name="T17" fmla="*/ 0 h 2884"/>
                <a:gd name="T18" fmla="*/ 2818 w 3244"/>
                <a:gd name="T19" fmla="*/ 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4" h="2884">
                  <a:moveTo>
                    <a:pt x="2818" y="0"/>
                  </a:moveTo>
                  <a:lnTo>
                    <a:pt x="1610" y="1296"/>
                  </a:lnTo>
                  <a:lnTo>
                    <a:pt x="426" y="0"/>
                  </a:lnTo>
                  <a:lnTo>
                    <a:pt x="0" y="0"/>
                  </a:lnTo>
                  <a:lnTo>
                    <a:pt x="1454" y="1564"/>
                  </a:lnTo>
                  <a:lnTo>
                    <a:pt x="1454" y="2883"/>
                  </a:lnTo>
                  <a:lnTo>
                    <a:pt x="1789" y="2883"/>
                  </a:lnTo>
                  <a:lnTo>
                    <a:pt x="1789" y="1564"/>
                  </a:lnTo>
                  <a:lnTo>
                    <a:pt x="3243" y="0"/>
                  </a:lnTo>
                  <a:lnTo>
                    <a:pt x="281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3" name="Freeform 6">
              <a:extLst>
                <a:ext uri="{FF2B5EF4-FFF2-40B4-BE49-F238E27FC236}">
                  <a16:creationId xmlns:a16="http://schemas.microsoft.com/office/drawing/2014/main" id="{BDEBEB4F-B4DF-3A46-9A67-58E47030D37F}"/>
                </a:ext>
              </a:extLst>
            </p:cNvPr>
            <p:cNvSpPr>
              <a:spLocks noChangeArrowheads="1"/>
            </p:cNvSpPr>
            <p:nvPr/>
          </p:nvSpPr>
          <p:spPr bwMode="auto">
            <a:xfrm>
              <a:off x="4111625" y="2430463"/>
              <a:ext cx="112713" cy="1038225"/>
            </a:xfrm>
            <a:custGeom>
              <a:avLst/>
              <a:gdLst>
                <a:gd name="T0" fmla="*/ 0 w 315"/>
                <a:gd name="T1" fmla="*/ 0 h 2884"/>
                <a:gd name="T2" fmla="*/ 0 w 315"/>
                <a:gd name="T3" fmla="*/ 2883 h 2884"/>
                <a:gd name="T4" fmla="*/ 314 w 315"/>
                <a:gd name="T5" fmla="*/ 2883 h 2884"/>
                <a:gd name="T6" fmla="*/ 314 w 315"/>
                <a:gd name="T7" fmla="*/ 0 h 2884"/>
                <a:gd name="T8" fmla="*/ 0 w 315"/>
                <a:gd name="T9" fmla="*/ 0 h 2884"/>
              </a:gdLst>
              <a:ahLst/>
              <a:cxnLst>
                <a:cxn ang="0">
                  <a:pos x="T0" y="T1"/>
                </a:cxn>
                <a:cxn ang="0">
                  <a:pos x="T2" y="T3"/>
                </a:cxn>
                <a:cxn ang="0">
                  <a:pos x="T4" y="T5"/>
                </a:cxn>
                <a:cxn ang="0">
                  <a:pos x="T6" y="T7"/>
                </a:cxn>
                <a:cxn ang="0">
                  <a:pos x="T8" y="T9"/>
                </a:cxn>
              </a:cxnLst>
              <a:rect l="0" t="0" r="r" b="b"/>
              <a:pathLst>
                <a:path w="315" h="2884">
                  <a:moveTo>
                    <a:pt x="0" y="0"/>
                  </a:moveTo>
                  <a:lnTo>
                    <a:pt x="0" y="2883"/>
                  </a:lnTo>
                  <a:lnTo>
                    <a:pt x="314" y="2883"/>
                  </a:lnTo>
                  <a:lnTo>
                    <a:pt x="3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4" name="Freeform 7">
              <a:extLst>
                <a:ext uri="{FF2B5EF4-FFF2-40B4-BE49-F238E27FC236}">
                  <a16:creationId xmlns:a16="http://schemas.microsoft.com/office/drawing/2014/main" id="{77A92817-97F2-1F41-912D-A50EDE2B46ED}"/>
                </a:ext>
              </a:extLst>
            </p:cNvPr>
            <p:cNvSpPr>
              <a:spLocks noChangeArrowheads="1"/>
            </p:cNvSpPr>
            <p:nvPr/>
          </p:nvSpPr>
          <p:spPr bwMode="auto">
            <a:xfrm>
              <a:off x="5689600" y="2430463"/>
              <a:ext cx="901700" cy="112712"/>
            </a:xfrm>
            <a:custGeom>
              <a:avLst/>
              <a:gdLst>
                <a:gd name="T0" fmla="*/ 0 w 2506"/>
                <a:gd name="T1" fmla="*/ 0 h 313"/>
                <a:gd name="T2" fmla="*/ 0 w 2506"/>
                <a:gd name="T3" fmla="*/ 312 h 313"/>
                <a:gd name="T4" fmla="*/ 2505 w 2506"/>
                <a:gd name="T5" fmla="*/ 312 h 313"/>
                <a:gd name="T6" fmla="*/ 2505 w 2506"/>
                <a:gd name="T7" fmla="*/ 0 h 313"/>
                <a:gd name="T8" fmla="*/ 0 w 2506"/>
                <a:gd name="T9" fmla="*/ 0 h 313"/>
              </a:gdLst>
              <a:ahLst/>
              <a:cxnLst>
                <a:cxn ang="0">
                  <a:pos x="T0" y="T1"/>
                </a:cxn>
                <a:cxn ang="0">
                  <a:pos x="T2" y="T3"/>
                </a:cxn>
                <a:cxn ang="0">
                  <a:pos x="T4" y="T5"/>
                </a:cxn>
                <a:cxn ang="0">
                  <a:pos x="T6" y="T7"/>
                </a:cxn>
                <a:cxn ang="0">
                  <a:pos x="T8" y="T9"/>
                </a:cxn>
              </a:cxnLst>
              <a:rect l="0" t="0" r="r" b="b"/>
              <a:pathLst>
                <a:path w="2506" h="313">
                  <a:moveTo>
                    <a:pt x="0" y="0"/>
                  </a:moveTo>
                  <a:lnTo>
                    <a:pt x="0" y="312"/>
                  </a:lnTo>
                  <a:lnTo>
                    <a:pt x="2505" y="312"/>
                  </a:lnTo>
                  <a:lnTo>
                    <a:pt x="2505"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5" name="Freeform 8">
              <a:extLst>
                <a:ext uri="{FF2B5EF4-FFF2-40B4-BE49-F238E27FC236}">
                  <a16:creationId xmlns:a16="http://schemas.microsoft.com/office/drawing/2014/main" id="{CEC23C0D-D430-7147-913B-AEB4F4FE6444}"/>
                </a:ext>
              </a:extLst>
            </p:cNvPr>
            <p:cNvSpPr>
              <a:spLocks noChangeArrowheads="1"/>
            </p:cNvSpPr>
            <p:nvPr/>
          </p:nvSpPr>
          <p:spPr bwMode="auto">
            <a:xfrm>
              <a:off x="4562475" y="2430463"/>
              <a:ext cx="941388" cy="1038225"/>
            </a:xfrm>
            <a:custGeom>
              <a:avLst/>
              <a:gdLst>
                <a:gd name="T0" fmla="*/ 1834 w 2616"/>
                <a:gd name="T1" fmla="*/ 1496 h 2884"/>
                <a:gd name="T2" fmla="*/ 1834 w 2616"/>
                <a:gd name="T3" fmla="*/ 1496 h 2884"/>
                <a:gd name="T4" fmla="*/ 2571 w 2616"/>
                <a:gd name="T5" fmla="*/ 782 h 2884"/>
                <a:gd name="T6" fmla="*/ 2370 w 2616"/>
                <a:gd name="T7" fmla="*/ 223 h 2884"/>
                <a:gd name="T8" fmla="*/ 1811 w 2616"/>
                <a:gd name="T9" fmla="*/ 0 h 2884"/>
                <a:gd name="T10" fmla="*/ 0 w 2616"/>
                <a:gd name="T11" fmla="*/ 0 h 2884"/>
                <a:gd name="T12" fmla="*/ 0 w 2616"/>
                <a:gd name="T13" fmla="*/ 312 h 2884"/>
                <a:gd name="T14" fmla="*/ 1811 w 2616"/>
                <a:gd name="T15" fmla="*/ 312 h 2884"/>
                <a:gd name="T16" fmla="*/ 2258 w 2616"/>
                <a:gd name="T17" fmla="*/ 737 h 2884"/>
                <a:gd name="T18" fmla="*/ 1856 w 2616"/>
                <a:gd name="T19" fmla="*/ 1185 h 2884"/>
                <a:gd name="T20" fmla="*/ 0 w 2616"/>
                <a:gd name="T21" fmla="*/ 1185 h 2884"/>
                <a:gd name="T22" fmla="*/ 0 w 2616"/>
                <a:gd name="T23" fmla="*/ 2883 h 2884"/>
                <a:gd name="T24" fmla="*/ 313 w 2616"/>
                <a:gd name="T25" fmla="*/ 2883 h 2884"/>
                <a:gd name="T26" fmla="*/ 313 w 2616"/>
                <a:gd name="T27" fmla="*/ 1496 h 2884"/>
                <a:gd name="T28" fmla="*/ 1252 w 2616"/>
                <a:gd name="T29" fmla="*/ 1496 h 2884"/>
                <a:gd name="T30" fmla="*/ 1632 w 2616"/>
                <a:gd name="T31" fmla="*/ 1720 h 2884"/>
                <a:gd name="T32" fmla="*/ 2281 w 2616"/>
                <a:gd name="T33" fmla="*/ 2883 h 2884"/>
                <a:gd name="T34" fmla="*/ 2615 w 2616"/>
                <a:gd name="T35" fmla="*/ 2883 h 2884"/>
                <a:gd name="T36" fmla="*/ 1834 w 2616"/>
                <a:gd name="T37" fmla="*/ 1496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6" h="2884">
                  <a:moveTo>
                    <a:pt x="1834" y="1496"/>
                  </a:moveTo>
                  <a:lnTo>
                    <a:pt x="1834" y="1496"/>
                  </a:lnTo>
                  <a:cubicBezTo>
                    <a:pt x="2236" y="1474"/>
                    <a:pt x="2571" y="1162"/>
                    <a:pt x="2571" y="782"/>
                  </a:cubicBezTo>
                  <a:cubicBezTo>
                    <a:pt x="2594" y="559"/>
                    <a:pt x="2504" y="380"/>
                    <a:pt x="2370" y="223"/>
                  </a:cubicBezTo>
                  <a:cubicBezTo>
                    <a:pt x="2214" y="66"/>
                    <a:pt x="2035" y="0"/>
                    <a:pt x="1811" y="0"/>
                  </a:cubicBezTo>
                  <a:cubicBezTo>
                    <a:pt x="0" y="0"/>
                    <a:pt x="0" y="0"/>
                    <a:pt x="0" y="0"/>
                  </a:cubicBezTo>
                  <a:cubicBezTo>
                    <a:pt x="0" y="312"/>
                    <a:pt x="0" y="312"/>
                    <a:pt x="0" y="312"/>
                  </a:cubicBezTo>
                  <a:cubicBezTo>
                    <a:pt x="1811" y="312"/>
                    <a:pt x="1811" y="312"/>
                    <a:pt x="1811" y="312"/>
                  </a:cubicBezTo>
                  <a:cubicBezTo>
                    <a:pt x="2057" y="312"/>
                    <a:pt x="2258" y="513"/>
                    <a:pt x="2258" y="737"/>
                  </a:cubicBezTo>
                  <a:cubicBezTo>
                    <a:pt x="2258" y="984"/>
                    <a:pt x="2079" y="1185"/>
                    <a:pt x="1856" y="1185"/>
                  </a:cubicBezTo>
                  <a:cubicBezTo>
                    <a:pt x="0" y="1185"/>
                    <a:pt x="0" y="1185"/>
                    <a:pt x="0" y="1185"/>
                  </a:cubicBezTo>
                  <a:cubicBezTo>
                    <a:pt x="0" y="2883"/>
                    <a:pt x="0" y="2883"/>
                    <a:pt x="0" y="2883"/>
                  </a:cubicBezTo>
                  <a:cubicBezTo>
                    <a:pt x="313" y="2883"/>
                    <a:pt x="313" y="2883"/>
                    <a:pt x="313" y="2883"/>
                  </a:cubicBezTo>
                  <a:cubicBezTo>
                    <a:pt x="313" y="1496"/>
                    <a:pt x="313" y="1496"/>
                    <a:pt x="313" y="1496"/>
                  </a:cubicBezTo>
                  <a:cubicBezTo>
                    <a:pt x="1252" y="1496"/>
                    <a:pt x="1252" y="1496"/>
                    <a:pt x="1252" y="1496"/>
                  </a:cubicBezTo>
                  <a:cubicBezTo>
                    <a:pt x="1409" y="1496"/>
                    <a:pt x="1565" y="1586"/>
                    <a:pt x="1632" y="1720"/>
                  </a:cubicBezTo>
                  <a:cubicBezTo>
                    <a:pt x="2281" y="2883"/>
                    <a:pt x="2281" y="2883"/>
                    <a:pt x="2281" y="2883"/>
                  </a:cubicBezTo>
                  <a:cubicBezTo>
                    <a:pt x="2615" y="2883"/>
                    <a:pt x="2615" y="2883"/>
                    <a:pt x="2615" y="2883"/>
                  </a:cubicBezTo>
                  <a:lnTo>
                    <a:pt x="1834" y="14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7" name="Freeform 9">
              <a:extLst>
                <a:ext uri="{FF2B5EF4-FFF2-40B4-BE49-F238E27FC236}">
                  <a16:creationId xmlns:a16="http://schemas.microsoft.com/office/drawing/2014/main" id="{CD98B6DD-58C2-1B4A-9DF7-42703F3831C8}"/>
                </a:ext>
              </a:extLst>
            </p:cNvPr>
            <p:cNvSpPr>
              <a:spLocks noChangeArrowheads="1"/>
            </p:cNvSpPr>
            <p:nvPr/>
          </p:nvSpPr>
          <p:spPr bwMode="auto">
            <a:xfrm>
              <a:off x="2863850" y="2430463"/>
              <a:ext cx="933450" cy="282575"/>
            </a:xfrm>
            <a:custGeom>
              <a:avLst/>
              <a:gdLst>
                <a:gd name="T0" fmla="*/ 224 w 2595"/>
                <a:gd name="T1" fmla="*/ 223 h 783"/>
                <a:gd name="T2" fmla="*/ 224 w 2595"/>
                <a:gd name="T3" fmla="*/ 223 h 783"/>
                <a:gd name="T4" fmla="*/ 761 w 2595"/>
                <a:gd name="T5" fmla="*/ 0 h 783"/>
                <a:gd name="T6" fmla="*/ 2594 w 2595"/>
                <a:gd name="T7" fmla="*/ 0 h 783"/>
                <a:gd name="T8" fmla="*/ 2594 w 2595"/>
                <a:gd name="T9" fmla="*/ 312 h 783"/>
                <a:gd name="T10" fmla="*/ 761 w 2595"/>
                <a:gd name="T11" fmla="*/ 312 h 783"/>
                <a:gd name="T12" fmla="*/ 336 w 2595"/>
                <a:gd name="T13" fmla="*/ 737 h 783"/>
                <a:gd name="T14" fmla="*/ 336 w 2595"/>
                <a:gd name="T15" fmla="*/ 782 h 783"/>
                <a:gd name="T16" fmla="*/ 0 w 2595"/>
                <a:gd name="T17" fmla="*/ 782 h 783"/>
                <a:gd name="T18" fmla="*/ 224 w 2595"/>
                <a:gd name="T19" fmla="*/ 22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5" h="783">
                  <a:moveTo>
                    <a:pt x="224" y="223"/>
                  </a:moveTo>
                  <a:lnTo>
                    <a:pt x="224" y="223"/>
                  </a:lnTo>
                  <a:cubicBezTo>
                    <a:pt x="358" y="66"/>
                    <a:pt x="560" y="0"/>
                    <a:pt x="761" y="0"/>
                  </a:cubicBezTo>
                  <a:cubicBezTo>
                    <a:pt x="2594" y="0"/>
                    <a:pt x="2594" y="0"/>
                    <a:pt x="2594" y="0"/>
                  </a:cubicBezTo>
                  <a:cubicBezTo>
                    <a:pt x="2594" y="312"/>
                    <a:pt x="2594" y="312"/>
                    <a:pt x="2594" y="312"/>
                  </a:cubicBezTo>
                  <a:cubicBezTo>
                    <a:pt x="761" y="312"/>
                    <a:pt x="761" y="312"/>
                    <a:pt x="761" y="312"/>
                  </a:cubicBezTo>
                  <a:cubicBezTo>
                    <a:pt x="537" y="312"/>
                    <a:pt x="336" y="513"/>
                    <a:pt x="336" y="737"/>
                  </a:cubicBezTo>
                  <a:cubicBezTo>
                    <a:pt x="336" y="760"/>
                    <a:pt x="336" y="760"/>
                    <a:pt x="336" y="782"/>
                  </a:cubicBezTo>
                  <a:cubicBezTo>
                    <a:pt x="0" y="782"/>
                    <a:pt x="0" y="782"/>
                    <a:pt x="0" y="782"/>
                  </a:cubicBezTo>
                  <a:cubicBezTo>
                    <a:pt x="0" y="559"/>
                    <a:pt x="68" y="380"/>
                    <a:pt x="224"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8" name="Freeform 10">
              <a:extLst>
                <a:ext uri="{FF2B5EF4-FFF2-40B4-BE49-F238E27FC236}">
                  <a16:creationId xmlns:a16="http://schemas.microsoft.com/office/drawing/2014/main" id="{BCD581CA-F34D-DD42-95E0-E0F53C6A8678}"/>
                </a:ext>
              </a:extLst>
            </p:cNvPr>
            <p:cNvSpPr>
              <a:spLocks noChangeArrowheads="1"/>
            </p:cNvSpPr>
            <p:nvPr/>
          </p:nvSpPr>
          <p:spPr bwMode="auto">
            <a:xfrm>
              <a:off x="2863850" y="2855913"/>
              <a:ext cx="933450" cy="611187"/>
            </a:xfrm>
            <a:custGeom>
              <a:avLst/>
              <a:gdLst>
                <a:gd name="T0" fmla="*/ 761 w 2595"/>
                <a:gd name="T1" fmla="*/ 0 h 1699"/>
                <a:gd name="T2" fmla="*/ 761 w 2595"/>
                <a:gd name="T3" fmla="*/ 0 h 1699"/>
                <a:gd name="T4" fmla="*/ 224 w 2595"/>
                <a:gd name="T5" fmla="*/ 222 h 1699"/>
                <a:gd name="T6" fmla="*/ 0 w 2595"/>
                <a:gd name="T7" fmla="*/ 781 h 1699"/>
                <a:gd name="T8" fmla="*/ 0 w 2595"/>
                <a:gd name="T9" fmla="*/ 781 h 1699"/>
                <a:gd name="T10" fmla="*/ 0 w 2595"/>
                <a:gd name="T11" fmla="*/ 1698 h 1699"/>
                <a:gd name="T12" fmla="*/ 336 w 2595"/>
                <a:gd name="T13" fmla="*/ 1698 h 1699"/>
                <a:gd name="T14" fmla="*/ 336 w 2595"/>
                <a:gd name="T15" fmla="*/ 781 h 1699"/>
                <a:gd name="T16" fmla="*/ 336 w 2595"/>
                <a:gd name="T17" fmla="*/ 759 h 1699"/>
                <a:gd name="T18" fmla="*/ 761 w 2595"/>
                <a:gd name="T19" fmla="*/ 311 h 1699"/>
                <a:gd name="T20" fmla="*/ 2594 w 2595"/>
                <a:gd name="T21" fmla="*/ 311 h 1699"/>
                <a:gd name="T22" fmla="*/ 2594 w 2595"/>
                <a:gd name="T23" fmla="*/ 0 h 1699"/>
                <a:gd name="T24" fmla="*/ 761 w 2595"/>
                <a:gd name="T2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5" h="1699">
                  <a:moveTo>
                    <a:pt x="761" y="0"/>
                  </a:moveTo>
                  <a:lnTo>
                    <a:pt x="761" y="0"/>
                  </a:lnTo>
                  <a:cubicBezTo>
                    <a:pt x="560" y="0"/>
                    <a:pt x="358" y="67"/>
                    <a:pt x="224" y="222"/>
                  </a:cubicBezTo>
                  <a:cubicBezTo>
                    <a:pt x="68" y="379"/>
                    <a:pt x="0" y="557"/>
                    <a:pt x="0" y="781"/>
                  </a:cubicBezTo>
                  <a:lnTo>
                    <a:pt x="0" y="781"/>
                  </a:lnTo>
                  <a:cubicBezTo>
                    <a:pt x="0" y="1698"/>
                    <a:pt x="0" y="1698"/>
                    <a:pt x="0" y="1698"/>
                  </a:cubicBezTo>
                  <a:cubicBezTo>
                    <a:pt x="336" y="1698"/>
                    <a:pt x="336" y="1698"/>
                    <a:pt x="336" y="1698"/>
                  </a:cubicBezTo>
                  <a:cubicBezTo>
                    <a:pt x="336" y="781"/>
                    <a:pt x="336" y="781"/>
                    <a:pt x="336" y="781"/>
                  </a:cubicBezTo>
                  <a:cubicBezTo>
                    <a:pt x="336" y="759"/>
                    <a:pt x="336" y="759"/>
                    <a:pt x="336" y="759"/>
                  </a:cubicBezTo>
                  <a:cubicBezTo>
                    <a:pt x="336" y="513"/>
                    <a:pt x="537" y="311"/>
                    <a:pt x="761" y="311"/>
                  </a:cubicBezTo>
                  <a:cubicBezTo>
                    <a:pt x="2594" y="311"/>
                    <a:pt x="2594" y="311"/>
                    <a:pt x="2594" y="311"/>
                  </a:cubicBezTo>
                  <a:cubicBezTo>
                    <a:pt x="2594" y="0"/>
                    <a:pt x="2594" y="0"/>
                    <a:pt x="2594" y="0"/>
                  </a:cubicBez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9" name="Freeform 11">
              <a:extLst>
                <a:ext uri="{FF2B5EF4-FFF2-40B4-BE49-F238E27FC236}">
                  <a16:creationId xmlns:a16="http://schemas.microsoft.com/office/drawing/2014/main" id="{C7B427EF-8236-234A-A916-087F4F5E59EC}"/>
                </a:ext>
              </a:extLst>
            </p:cNvPr>
            <p:cNvSpPr>
              <a:spLocks noChangeArrowheads="1"/>
            </p:cNvSpPr>
            <p:nvPr/>
          </p:nvSpPr>
          <p:spPr bwMode="auto">
            <a:xfrm>
              <a:off x="5689600" y="2855913"/>
              <a:ext cx="901700" cy="611187"/>
            </a:xfrm>
            <a:custGeom>
              <a:avLst/>
              <a:gdLst>
                <a:gd name="T0" fmla="*/ 0 w 2506"/>
                <a:gd name="T1" fmla="*/ 0 h 1699"/>
                <a:gd name="T2" fmla="*/ 0 w 2506"/>
                <a:gd name="T3" fmla="*/ 0 h 1699"/>
                <a:gd name="T4" fmla="*/ 0 w 2506"/>
                <a:gd name="T5" fmla="*/ 915 h 1699"/>
                <a:gd name="T6" fmla="*/ 0 w 2506"/>
                <a:gd name="T7" fmla="*/ 915 h 1699"/>
                <a:gd name="T8" fmla="*/ 224 w 2506"/>
                <a:gd name="T9" fmla="*/ 1452 h 1699"/>
                <a:gd name="T10" fmla="*/ 761 w 2506"/>
                <a:gd name="T11" fmla="*/ 1698 h 1699"/>
                <a:gd name="T12" fmla="*/ 2505 w 2506"/>
                <a:gd name="T13" fmla="*/ 1698 h 1699"/>
                <a:gd name="T14" fmla="*/ 2505 w 2506"/>
                <a:gd name="T15" fmla="*/ 1362 h 1699"/>
                <a:gd name="T16" fmla="*/ 761 w 2506"/>
                <a:gd name="T17" fmla="*/ 1362 h 1699"/>
                <a:gd name="T18" fmla="*/ 336 w 2506"/>
                <a:gd name="T19" fmla="*/ 937 h 1699"/>
                <a:gd name="T20" fmla="*/ 336 w 2506"/>
                <a:gd name="T21" fmla="*/ 915 h 1699"/>
                <a:gd name="T22" fmla="*/ 336 w 2506"/>
                <a:gd name="T23" fmla="*/ 311 h 1699"/>
                <a:gd name="T24" fmla="*/ 2505 w 2506"/>
                <a:gd name="T25" fmla="*/ 311 h 1699"/>
                <a:gd name="T26" fmla="*/ 2505 w 2506"/>
                <a:gd name="T27" fmla="*/ 0 h 1699"/>
                <a:gd name="T28" fmla="*/ 0 w 2506"/>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6" h="1699">
                  <a:moveTo>
                    <a:pt x="0" y="0"/>
                  </a:moveTo>
                  <a:lnTo>
                    <a:pt x="0" y="0"/>
                  </a:lnTo>
                  <a:cubicBezTo>
                    <a:pt x="0" y="915"/>
                    <a:pt x="0" y="915"/>
                    <a:pt x="0" y="915"/>
                  </a:cubicBezTo>
                  <a:lnTo>
                    <a:pt x="0" y="915"/>
                  </a:lnTo>
                  <a:cubicBezTo>
                    <a:pt x="0" y="1116"/>
                    <a:pt x="68" y="1318"/>
                    <a:pt x="224" y="1452"/>
                  </a:cubicBezTo>
                  <a:cubicBezTo>
                    <a:pt x="358" y="1609"/>
                    <a:pt x="559" y="1698"/>
                    <a:pt x="761" y="1698"/>
                  </a:cubicBezTo>
                  <a:cubicBezTo>
                    <a:pt x="2505" y="1698"/>
                    <a:pt x="2505" y="1698"/>
                    <a:pt x="2505" y="1698"/>
                  </a:cubicBezTo>
                  <a:cubicBezTo>
                    <a:pt x="2505" y="1362"/>
                    <a:pt x="2505" y="1362"/>
                    <a:pt x="2505"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05" y="311"/>
                    <a:pt x="2505" y="311"/>
                    <a:pt x="2505" y="311"/>
                  </a:cubicBezTo>
                  <a:cubicBezTo>
                    <a:pt x="2505" y="0"/>
                    <a:pt x="2505" y="0"/>
                    <a:pt x="2505"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0" name="Freeform 12">
              <a:extLst>
                <a:ext uri="{FF2B5EF4-FFF2-40B4-BE49-F238E27FC236}">
                  <a16:creationId xmlns:a16="http://schemas.microsoft.com/office/drawing/2014/main" id="{0C1B7DB9-E2DF-AC40-ADEF-28C403BA92F3}"/>
                </a:ext>
              </a:extLst>
            </p:cNvPr>
            <p:cNvSpPr>
              <a:spLocks noChangeArrowheads="1"/>
            </p:cNvSpPr>
            <p:nvPr/>
          </p:nvSpPr>
          <p:spPr bwMode="auto">
            <a:xfrm>
              <a:off x="457200" y="1971675"/>
              <a:ext cx="1400175" cy="917575"/>
            </a:xfrm>
            <a:custGeom>
              <a:avLst/>
              <a:gdLst>
                <a:gd name="T0" fmla="*/ 3779 w 3891"/>
                <a:gd name="T1" fmla="*/ 1162 h 2550"/>
                <a:gd name="T2" fmla="*/ 3779 w 3891"/>
                <a:gd name="T3" fmla="*/ 1162 h 2550"/>
                <a:gd name="T4" fmla="*/ 3890 w 3891"/>
                <a:gd name="T5" fmla="*/ 1096 h 2550"/>
                <a:gd name="T6" fmla="*/ 3510 w 3891"/>
                <a:gd name="T7" fmla="*/ 179 h 2550"/>
                <a:gd name="T8" fmla="*/ 1654 w 3891"/>
                <a:gd name="T9" fmla="*/ 581 h 2550"/>
                <a:gd name="T10" fmla="*/ 0 w 3891"/>
                <a:gd name="T11" fmla="*/ 2549 h 2550"/>
                <a:gd name="T12" fmla="*/ 2258 w 3891"/>
                <a:gd name="T13" fmla="*/ 1297 h 2550"/>
                <a:gd name="T14" fmla="*/ 3779 w 3891"/>
                <a:gd name="T15" fmla="*/ 1162 h 2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550">
                  <a:moveTo>
                    <a:pt x="3779" y="1162"/>
                  </a:moveTo>
                  <a:lnTo>
                    <a:pt x="3779" y="1162"/>
                  </a:lnTo>
                  <a:cubicBezTo>
                    <a:pt x="3846" y="1185"/>
                    <a:pt x="3890" y="1140"/>
                    <a:pt x="3890" y="1096"/>
                  </a:cubicBezTo>
                  <a:cubicBezTo>
                    <a:pt x="3890" y="872"/>
                    <a:pt x="3890" y="313"/>
                    <a:pt x="3510" y="179"/>
                  </a:cubicBezTo>
                  <a:cubicBezTo>
                    <a:pt x="3018" y="0"/>
                    <a:pt x="2258" y="246"/>
                    <a:pt x="1654" y="581"/>
                  </a:cubicBezTo>
                  <a:cubicBezTo>
                    <a:pt x="1050" y="939"/>
                    <a:pt x="290" y="1744"/>
                    <a:pt x="0" y="2549"/>
                  </a:cubicBezTo>
                  <a:cubicBezTo>
                    <a:pt x="0" y="2549"/>
                    <a:pt x="1117" y="1587"/>
                    <a:pt x="2258" y="1297"/>
                  </a:cubicBezTo>
                  <a:cubicBezTo>
                    <a:pt x="3130" y="1096"/>
                    <a:pt x="3600" y="1140"/>
                    <a:pt x="3779" y="11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1" name="Freeform 13">
              <a:extLst>
                <a:ext uri="{FF2B5EF4-FFF2-40B4-BE49-F238E27FC236}">
                  <a16:creationId xmlns:a16="http://schemas.microsoft.com/office/drawing/2014/main" id="{316621A4-7784-8449-BA7B-99108F28A6DA}"/>
                </a:ext>
              </a:extLst>
            </p:cNvPr>
            <p:cNvSpPr>
              <a:spLocks noChangeArrowheads="1"/>
            </p:cNvSpPr>
            <p:nvPr/>
          </p:nvSpPr>
          <p:spPr bwMode="auto">
            <a:xfrm>
              <a:off x="522288" y="2881313"/>
              <a:ext cx="1400175" cy="1006475"/>
            </a:xfrm>
            <a:custGeom>
              <a:avLst/>
              <a:gdLst>
                <a:gd name="T0" fmla="*/ 782 w 3891"/>
                <a:gd name="T1" fmla="*/ 66 h 2795"/>
                <a:gd name="T2" fmla="*/ 782 w 3891"/>
                <a:gd name="T3" fmla="*/ 66 h 2795"/>
                <a:gd name="T4" fmla="*/ 670 w 3891"/>
                <a:gd name="T5" fmla="*/ 0 h 2795"/>
                <a:gd name="T6" fmla="*/ 66 w 3891"/>
                <a:gd name="T7" fmla="*/ 804 h 2795"/>
                <a:gd name="T8" fmla="*/ 1341 w 3891"/>
                <a:gd name="T9" fmla="*/ 2190 h 2795"/>
                <a:gd name="T10" fmla="*/ 3890 w 3891"/>
                <a:gd name="T11" fmla="*/ 2659 h 2795"/>
                <a:gd name="T12" fmla="*/ 1654 w 3891"/>
                <a:gd name="T13" fmla="*/ 1318 h 2795"/>
                <a:gd name="T14" fmla="*/ 782 w 3891"/>
                <a:gd name="T15" fmla="*/ 66 h 2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795">
                  <a:moveTo>
                    <a:pt x="782" y="66"/>
                  </a:moveTo>
                  <a:lnTo>
                    <a:pt x="782" y="66"/>
                  </a:lnTo>
                  <a:cubicBezTo>
                    <a:pt x="760" y="0"/>
                    <a:pt x="715" y="0"/>
                    <a:pt x="670" y="0"/>
                  </a:cubicBezTo>
                  <a:cubicBezTo>
                    <a:pt x="469" y="112"/>
                    <a:pt x="0" y="401"/>
                    <a:pt x="66" y="804"/>
                  </a:cubicBezTo>
                  <a:cubicBezTo>
                    <a:pt x="156" y="1295"/>
                    <a:pt x="760" y="1854"/>
                    <a:pt x="1341" y="2190"/>
                  </a:cubicBezTo>
                  <a:cubicBezTo>
                    <a:pt x="1945" y="2548"/>
                    <a:pt x="3018" y="2794"/>
                    <a:pt x="3890" y="2659"/>
                  </a:cubicBezTo>
                  <a:cubicBezTo>
                    <a:pt x="3890" y="2659"/>
                    <a:pt x="2481" y="2168"/>
                    <a:pt x="1654" y="1318"/>
                  </a:cubicBezTo>
                  <a:cubicBezTo>
                    <a:pt x="1050" y="669"/>
                    <a:pt x="849" y="222"/>
                    <a:pt x="782" y="6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2" name="Freeform 14">
              <a:extLst>
                <a:ext uri="{FF2B5EF4-FFF2-40B4-BE49-F238E27FC236}">
                  <a16:creationId xmlns:a16="http://schemas.microsoft.com/office/drawing/2014/main" id="{288DF8CE-3FAF-C247-9458-98DCF852C8B4}"/>
                </a:ext>
              </a:extLst>
            </p:cNvPr>
            <p:cNvSpPr>
              <a:spLocks noChangeArrowheads="1"/>
            </p:cNvSpPr>
            <p:nvPr/>
          </p:nvSpPr>
          <p:spPr bwMode="auto">
            <a:xfrm>
              <a:off x="1746250" y="2100263"/>
              <a:ext cx="579438" cy="1617662"/>
            </a:xfrm>
            <a:custGeom>
              <a:avLst/>
              <a:gdLst>
                <a:gd name="T0" fmla="*/ 44 w 1611"/>
                <a:gd name="T1" fmla="*/ 3980 h 4495"/>
                <a:gd name="T2" fmla="*/ 44 w 1611"/>
                <a:gd name="T3" fmla="*/ 3980 h 4495"/>
                <a:gd name="T4" fmla="*/ 44 w 1611"/>
                <a:gd name="T5" fmla="*/ 4114 h 4495"/>
                <a:gd name="T6" fmla="*/ 1028 w 1611"/>
                <a:gd name="T7" fmla="*/ 4248 h 4495"/>
                <a:gd name="T8" fmla="*/ 1610 w 1611"/>
                <a:gd name="T9" fmla="*/ 2437 h 4495"/>
                <a:gd name="T10" fmla="*/ 737 w 1611"/>
                <a:gd name="T11" fmla="*/ 0 h 4495"/>
                <a:gd name="T12" fmla="*/ 692 w 1611"/>
                <a:gd name="T13" fmla="*/ 2593 h 4495"/>
                <a:gd name="T14" fmla="*/ 44 w 1611"/>
                <a:gd name="T15" fmla="*/ 3980 h 4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1" h="4495">
                  <a:moveTo>
                    <a:pt x="44" y="3980"/>
                  </a:moveTo>
                  <a:lnTo>
                    <a:pt x="44" y="3980"/>
                  </a:lnTo>
                  <a:cubicBezTo>
                    <a:pt x="0" y="4024"/>
                    <a:pt x="22" y="4069"/>
                    <a:pt x="44" y="4114"/>
                  </a:cubicBezTo>
                  <a:cubicBezTo>
                    <a:pt x="245" y="4226"/>
                    <a:pt x="737" y="4494"/>
                    <a:pt x="1028" y="4248"/>
                  </a:cubicBezTo>
                  <a:cubicBezTo>
                    <a:pt x="1431" y="3913"/>
                    <a:pt x="1610" y="3108"/>
                    <a:pt x="1610" y="2437"/>
                  </a:cubicBezTo>
                  <a:cubicBezTo>
                    <a:pt x="1610" y="1745"/>
                    <a:pt x="1296" y="672"/>
                    <a:pt x="737" y="0"/>
                  </a:cubicBezTo>
                  <a:cubicBezTo>
                    <a:pt x="737" y="0"/>
                    <a:pt x="1006" y="1454"/>
                    <a:pt x="692" y="2593"/>
                  </a:cubicBezTo>
                  <a:cubicBezTo>
                    <a:pt x="424" y="3465"/>
                    <a:pt x="156" y="3845"/>
                    <a:pt x="44" y="39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3" name="Freeform 15">
              <a:extLst>
                <a:ext uri="{FF2B5EF4-FFF2-40B4-BE49-F238E27FC236}">
                  <a16:creationId xmlns:a16="http://schemas.microsoft.com/office/drawing/2014/main" id="{266DEEC4-63F6-044F-99AA-A5C052890A20}"/>
                </a:ext>
              </a:extLst>
            </p:cNvPr>
            <p:cNvSpPr>
              <a:spLocks noChangeArrowheads="1"/>
            </p:cNvSpPr>
            <p:nvPr/>
          </p:nvSpPr>
          <p:spPr bwMode="auto">
            <a:xfrm>
              <a:off x="10213975" y="2430463"/>
              <a:ext cx="128588" cy="160337"/>
            </a:xfrm>
            <a:custGeom>
              <a:avLst/>
              <a:gdLst>
                <a:gd name="T0" fmla="*/ 134 w 359"/>
                <a:gd name="T1" fmla="*/ 66 h 447"/>
                <a:gd name="T2" fmla="*/ 0 w 359"/>
                <a:gd name="T3" fmla="*/ 66 h 447"/>
                <a:gd name="T4" fmla="*/ 0 w 359"/>
                <a:gd name="T5" fmla="*/ 0 h 447"/>
                <a:gd name="T6" fmla="*/ 358 w 359"/>
                <a:gd name="T7" fmla="*/ 0 h 447"/>
                <a:gd name="T8" fmla="*/ 358 w 359"/>
                <a:gd name="T9" fmla="*/ 66 h 447"/>
                <a:gd name="T10" fmla="*/ 223 w 359"/>
                <a:gd name="T11" fmla="*/ 66 h 447"/>
                <a:gd name="T12" fmla="*/ 223 w 359"/>
                <a:gd name="T13" fmla="*/ 446 h 447"/>
                <a:gd name="T14" fmla="*/ 134 w 359"/>
                <a:gd name="T15" fmla="*/ 446 h 447"/>
                <a:gd name="T16" fmla="*/ 134 w 359"/>
                <a:gd name="T17" fmla="*/ 6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47">
                  <a:moveTo>
                    <a:pt x="134" y="66"/>
                  </a:moveTo>
                  <a:lnTo>
                    <a:pt x="0" y="66"/>
                  </a:lnTo>
                  <a:lnTo>
                    <a:pt x="0" y="0"/>
                  </a:lnTo>
                  <a:lnTo>
                    <a:pt x="358" y="0"/>
                  </a:lnTo>
                  <a:lnTo>
                    <a:pt x="358" y="66"/>
                  </a:lnTo>
                  <a:lnTo>
                    <a:pt x="223" y="66"/>
                  </a:lnTo>
                  <a:lnTo>
                    <a:pt x="223" y="446"/>
                  </a:lnTo>
                  <a:lnTo>
                    <a:pt x="134" y="446"/>
                  </a:lnTo>
                  <a:lnTo>
                    <a:pt x="134"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4" name="Freeform 16">
              <a:extLst>
                <a:ext uri="{FF2B5EF4-FFF2-40B4-BE49-F238E27FC236}">
                  <a16:creationId xmlns:a16="http://schemas.microsoft.com/office/drawing/2014/main" id="{6BD52215-1813-F140-AD15-267DDDD78DD9}"/>
                </a:ext>
              </a:extLst>
            </p:cNvPr>
            <p:cNvSpPr>
              <a:spLocks noChangeArrowheads="1"/>
            </p:cNvSpPr>
            <p:nvPr/>
          </p:nvSpPr>
          <p:spPr bwMode="auto">
            <a:xfrm>
              <a:off x="10374313" y="2430463"/>
              <a:ext cx="161925" cy="160337"/>
            </a:xfrm>
            <a:custGeom>
              <a:avLst/>
              <a:gdLst>
                <a:gd name="T0" fmla="*/ 0 w 448"/>
                <a:gd name="T1" fmla="*/ 0 h 447"/>
                <a:gd name="T2" fmla="*/ 90 w 448"/>
                <a:gd name="T3" fmla="*/ 0 h 447"/>
                <a:gd name="T4" fmla="*/ 223 w 448"/>
                <a:gd name="T5" fmla="*/ 201 h 447"/>
                <a:gd name="T6" fmla="*/ 358 w 448"/>
                <a:gd name="T7" fmla="*/ 0 h 447"/>
                <a:gd name="T8" fmla="*/ 447 w 448"/>
                <a:gd name="T9" fmla="*/ 0 h 447"/>
                <a:gd name="T10" fmla="*/ 447 w 448"/>
                <a:gd name="T11" fmla="*/ 446 h 447"/>
                <a:gd name="T12" fmla="*/ 358 w 448"/>
                <a:gd name="T13" fmla="*/ 446 h 447"/>
                <a:gd name="T14" fmla="*/ 358 w 448"/>
                <a:gd name="T15" fmla="*/ 111 h 447"/>
                <a:gd name="T16" fmla="*/ 223 w 448"/>
                <a:gd name="T17" fmla="*/ 335 h 447"/>
                <a:gd name="T18" fmla="*/ 223 w 448"/>
                <a:gd name="T19" fmla="*/ 335 h 447"/>
                <a:gd name="T20" fmla="*/ 90 w 448"/>
                <a:gd name="T21" fmla="*/ 111 h 447"/>
                <a:gd name="T22" fmla="*/ 90 w 448"/>
                <a:gd name="T23" fmla="*/ 446 h 447"/>
                <a:gd name="T24" fmla="*/ 0 w 448"/>
                <a:gd name="T25" fmla="*/ 446 h 447"/>
                <a:gd name="T26" fmla="*/ 0 w 448"/>
                <a:gd name="T27"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8" h="447">
                  <a:moveTo>
                    <a:pt x="0" y="0"/>
                  </a:moveTo>
                  <a:lnTo>
                    <a:pt x="90" y="0"/>
                  </a:lnTo>
                  <a:lnTo>
                    <a:pt x="223" y="201"/>
                  </a:lnTo>
                  <a:lnTo>
                    <a:pt x="358" y="0"/>
                  </a:lnTo>
                  <a:lnTo>
                    <a:pt x="447" y="0"/>
                  </a:lnTo>
                  <a:lnTo>
                    <a:pt x="447" y="446"/>
                  </a:lnTo>
                  <a:lnTo>
                    <a:pt x="358" y="446"/>
                  </a:lnTo>
                  <a:lnTo>
                    <a:pt x="358" y="111"/>
                  </a:lnTo>
                  <a:lnTo>
                    <a:pt x="223" y="335"/>
                  </a:lnTo>
                  <a:lnTo>
                    <a:pt x="223" y="335"/>
                  </a:lnTo>
                  <a:lnTo>
                    <a:pt x="90" y="111"/>
                  </a:lnTo>
                  <a:lnTo>
                    <a:pt x="90" y="446"/>
                  </a:lnTo>
                  <a:lnTo>
                    <a:pt x="0" y="44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grpSp>
      <p:sp>
        <p:nvSpPr>
          <p:cNvPr id="27" name="Title 1">
            <a:extLst>
              <a:ext uri="{FF2B5EF4-FFF2-40B4-BE49-F238E27FC236}">
                <a16:creationId xmlns:a16="http://schemas.microsoft.com/office/drawing/2014/main" id="{BBE61845-304A-584D-909F-7B0029459F63}"/>
              </a:ext>
            </a:extLst>
          </p:cNvPr>
          <p:cNvSpPr>
            <a:spLocks noGrp="1"/>
          </p:cNvSpPr>
          <p:nvPr>
            <p:ph type="ctrTitle" hasCustomPrompt="1"/>
          </p:nvPr>
        </p:nvSpPr>
        <p:spPr>
          <a:xfrm>
            <a:off x="738932" y="1863947"/>
            <a:ext cx="5166611" cy="820738"/>
          </a:xfrm>
          <a:noFill/>
        </p:spPr>
        <p:txBody>
          <a:bodyPr wrap="square" lIns="0" tIns="0" rIns="0" bIns="0" anchor="b" anchorCtr="0">
            <a:spAutoFit/>
          </a:bodyPr>
          <a:lstStyle>
            <a:lvl1pPr algn="l">
              <a:lnSpc>
                <a:spcPts val="3200"/>
              </a:lnSpc>
              <a:defRPr sz="3100" b="1" i="0" spc="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r>
              <a:rPr lang="en-US" dirty="0"/>
              <a:t>Click To Edit Master Title Style</a:t>
            </a:r>
          </a:p>
        </p:txBody>
      </p:sp>
      <p:sp>
        <p:nvSpPr>
          <p:cNvPr id="30" name="Subtitle 2">
            <a:extLst>
              <a:ext uri="{FF2B5EF4-FFF2-40B4-BE49-F238E27FC236}">
                <a16:creationId xmlns:a16="http://schemas.microsoft.com/office/drawing/2014/main" id="{E8892781-F067-914B-B70A-917E4D3A2893}"/>
              </a:ext>
            </a:extLst>
          </p:cNvPr>
          <p:cNvSpPr>
            <a:spLocks noGrp="1"/>
          </p:cNvSpPr>
          <p:nvPr>
            <p:ph type="subTitle" idx="1"/>
          </p:nvPr>
        </p:nvSpPr>
        <p:spPr>
          <a:xfrm>
            <a:off x="738931" y="2689269"/>
            <a:ext cx="5166611" cy="291118"/>
          </a:xfrm>
        </p:spPr>
        <p:txBody>
          <a:bodyPr wrap="square" lIns="0" tIns="0" rIns="0" bIns="0">
            <a:spAutoFit/>
          </a:bodyPr>
          <a:lstStyle>
            <a:lvl1pPr marL="0" indent="0" algn="l">
              <a:spcBef>
                <a:spcPts val="0"/>
              </a:spcBef>
              <a:buNone/>
              <a:defRPr sz="2100" b="0" i="0" spc="0">
                <a:solidFill>
                  <a:schemeClr val="bg1">
                    <a:alpha val="60000"/>
                  </a:schemeClr>
                </a:solidFill>
                <a:latin typeface="Century Gothic" panose="020B0502020202020204" pitchFamily="34" charset="0"/>
                <a:cs typeface="Century Gothic" panose="020B0502020202020204" pitchFamily="34" charset="0"/>
              </a:defRPr>
            </a:lvl1pPr>
            <a:lvl2pPr marL="457178" indent="0" algn="ctr">
              <a:buNone/>
              <a:defRPr sz="2000"/>
            </a:lvl2pPr>
            <a:lvl3pPr marL="914355" indent="0" algn="ctr">
              <a:buNone/>
              <a:defRPr sz="1800"/>
            </a:lvl3pPr>
            <a:lvl4pPr marL="1371532" indent="0" algn="ctr">
              <a:buNone/>
              <a:defRPr sz="1600"/>
            </a:lvl4pPr>
            <a:lvl5pPr marL="1828709" indent="0" algn="ctr">
              <a:buNone/>
              <a:defRPr sz="1600"/>
            </a:lvl5pPr>
            <a:lvl6pPr marL="2285886" indent="0" algn="ctr">
              <a:buNone/>
              <a:defRPr sz="1600"/>
            </a:lvl6pPr>
            <a:lvl7pPr marL="2743064"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31" name="Text Placeholder 12">
            <a:extLst>
              <a:ext uri="{FF2B5EF4-FFF2-40B4-BE49-F238E27FC236}">
                <a16:creationId xmlns:a16="http://schemas.microsoft.com/office/drawing/2014/main" id="{0CDA29AC-C17D-7C46-9B1A-CF74BC28C842}"/>
              </a:ext>
            </a:extLst>
          </p:cNvPr>
          <p:cNvSpPr>
            <a:spLocks noGrp="1"/>
          </p:cNvSpPr>
          <p:nvPr>
            <p:ph type="body" sz="quarter" idx="10" hasCustomPrompt="1"/>
          </p:nvPr>
        </p:nvSpPr>
        <p:spPr>
          <a:xfrm>
            <a:off x="738930" y="3330679"/>
            <a:ext cx="3533705" cy="247083"/>
          </a:xfrm>
        </p:spPr>
        <p:txBody>
          <a:bodyPr/>
          <a:lstStyle>
            <a:lvl1pPr marL="0" indent="0">
              <a:buNone/>
              <a:defRPr sz="1350" spc="0">
                <a:solidFill>
                  <a:schemeClr val="bg1"/>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Presenter Name</a:t>
            </a:r>
          </a:p>
        </p:txBody>
      </p:sp>
      <p:sp>
        <p:nvSpPr>
          <p:cNvPr id="32" name="Text Placeholder 12">
            <a:extLst>
              <a:ext uri="{FF2B5EF4-FFF2-40B4-BE49-F238E27FC236}">
                <a16:creationId xmlns:a16="http://schemas.microsoft.com/office/drawing/2014/main" id="{60DA75D6-04E7-4C4A-8AFD-3FC685BAC293}"/>
              </a:ext>
            </a:extLst>
          </p:cNvPr>
          <p:cNvSpPr>
            <a:spLocks noGrp="1"/>
          </p:cNvSpPr>
          <p:nvPr>
            <p:ph type="body" sz="quarter" idx="11" hasCustomPrompt="1"/>
          </p:nvPr>
        </p:nvSpPr>
        <p:spPr>
          <a:xfrm>
            <a:off x="738930" y="3584215"/>
            <a:ext cx="3533705" cy="247083"/>
          </a:xfrm>
        </p:spPr>
        <p:txBody>
          <a:bodyPr/>
          <a:lstStyle>
            <a:lvl1pPr marL="0" indent="0">
              <a:buNone/>
              <a:defRPr sz="1050" spc="0">
                <a:solidFill>
                  <a:schemeClr val="bg1">
                    <a:alpha val="50000"/>
                  </a:schemeClr>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Title</a:t>
            </a:r>
          </a:p>
        </p:txBody>
      </p:sp>
    </p:spTree>
    <p:extLst>
      <p:ext uri="{BB962C8B-B14F-4D97-AF65-F5344CB8AC3E}">
        <p14:creationId xmlns:p14="http://schemas.microsoft.com/office/powerpoint/2010/main" val="3892206173"/>
      </p:ext>
    </p:extLst>
  </p:cSld>
  <p:clrMapOvr>
    <a:masterClrMapping/>
  </p:clrMapOvr>
  <p:extLst mod="1">
    <p:ext uri="{DCECCB84-F9BA-43D5-87BE-67443E8EF086}">
      <p15:sldGuideLst xmlns:p15="http://schemas.microsoft.com/office/powerpoint/2012/main">
        <p15:guide id="1" pos="216">
          <p15:clr>
            <a:srgbClr val="FBAE40"/>
          </p15:clr>
        </p15:guide>
        <p15:guide id="2" pos="55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xternal-Title Cob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B75A2E-F644-934A-A96D-F81A8B028604}"/>
              </a:ext>
            </a:extLst>
          </p:cNvPr>
          <p:cNvPicPr>
            <a:picLocks noChangeAspect="1"/>
          </p:cNvPicPr>
          <p:nvPr userDrawn="1"/>
        </p:nvPicPr>
        <p:blipFill>
          <a:blip r:embed="rId2"/>
          <a:stretch>
            <a:fillRect/>
          </a:stretch>
        </p:blipFill>
        <p:spPr>
          <a:xfrm>
            <a:off x="0" y="2381"/>
            <a:ext cx="9144000" cy="5143500"/>
          </a:xfrm>
          <a:prstGeom prst="rect">
            <a:avLst/>
          </a:prstGeom>
        </p:spPr>
      </p:pic>
      <p:grpSp>
        <p:nvGrpSpPr>
          <p:cNvPr id="7" name="Group 6">
            <a:extLst>
              <a:ext uri="{FF2B5EF4-FFF2-40B4-BE49-F238E27FC236}">
                <a16:creationId xmlns:a16="http://schemas.microsoft.com/office/drawing/2014/main" id="{82A802E8-7CFA-DA42-95FC-C1D98E9EE21F}"/>
              </a:ext>
            </a:extLst>
          </p:cNvPr>
          <p:cNvGrpSpPr/>
          <p:nvPr userDrawn="1"/>
        </p:nvGrpSpPr>
        <p:grpSpPr>
          <a:xfrm>
            <a:off x="6400694" y="627870"/>
            <a:ext cx="2186663" cy="416089"/>
            <a:chOff x="457200" y="1971675"/>
            <a:chExt cx="10079038" cy="1916113"/>
          </a:xfrm>
          <a:solidFill>
            <a:schemeClr val="bg1"/>
          </a:solidFill>
        </p:grpSpPr>
        <p:sp>
          <p:nvSpPr>
            <p:cNvPr id="8" name="Freeform 1">
              <a:extLst>
                <a:ext uri="{FF2B5EF4-FFF2-40B4-BE49-F238E27FC236}">
                  <a16:creationId xmlns:a16="http://schemas.microsoft.com/office/drawing/2014/main" id="{F0455D0D-3D0F-094D-8CD9-E3767041BEB2}"/>
                </a:ext>
              </a:extLst>
            </p:cNvPr>
            <p:cNvSpPr>
              <a:spLocks noChangeArrowheads="1"/>
            </p:cNvSpPr>
            <p:nvPr/>
          </p:nvSpPr>
          <p:spPr bwMode="auto">
            <a:xfrm>
              <a:off x="6856413" y="2430463"/>
              <a:ext cx="925512" cy="112712"/>
            </a:xfrm>
            <a:custGeom>
              <a:avLst/>
              <a:gdLst>
                <a:gd name="T0" fmla="*/ 0 w 2572"/>
                <a:gd name="T1" fmla="*/ 0 h 313"/>
                <a:gd name="T2" fmla="*/ 0 w 2572"/>
                <a:gd name="T3" fmla="*/ 312 h 313"/>
                <a:gd name="T4" fmla="*/ 2571 w 2572"/>
                <a:gd name="T5" fmla="*/ 312 h 313"/>
                <a:gd name="T6" fmla="*/ 2571 w 2572"/>
                <a:gd name="T7" fmla="*/ 0 h 313"/>
                <a:gd name="T8" fmla="*/ 0 w 2572"/>
                <a:gd name="T9" fmla="*/ 0 h 313"/>
              </a:gdLst>
              <a:ahLst/>
              <a:cxnLst>
                <a:cxn ang="0">
                  <a:pos x="T0" y="T1"/>
                </a:cxn>
                <a:cxn ang="0">
                  <a:pos x="T2" y="T3"/>
                </a:cxn>
                <a:cxn ang="0">
                  <a:pos x="T4" y="T5"/>
                </a:cxn>
                <a:cxn ang="0">
                  <a:pos x="T6" y="T7"/>
                </a:cxn>
                <a:cxn ang="0">
                  <a:pos x="T8" y="T9"/>
                </a:cxn>
              </a:cxnLst>
              <a:rect l="0" t="0" r="r" b="b"/>
              <a:pathLst>
                <a:path w="2572" h="313">
                  <a:moveTo>
                    <a:pt x="0" y="0"/>
                  </a:moveTo>
                  <a:lnTo>
                    <a:pt x="0" y="312"/>
                  </a:lnTo>
                  <a:lnTo>
                    <a:pt x="2571" y="312"/>
                  </a:lnTo>
                  <a:lnTo>
                    <a:pt x="257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9" name="Freeform 2">
              <a:extLst>
                <a:ext uri="{FF2B5EF4-FFF2-40B4-BE49-F238E27FC236}">
                  <a16:creationId xmlns:a16="http://schemas.microsoft.com/office/drawing/2014/main" id="{07532FDF-8F9A-C646-9439-10303F633531}"/>
                </a:ext>
              </a:extLst>
            </p:cNvPr>
            <p:cNvSpPr>
              <a:spLocks noChangeArrowheads="1"/>
            </p:cNvSpPr>
            <p:nvPr/>
          </p:nvSpPr>
          <p:spPr bwMode="auto">
            <a:xfrm>
              <a:off x="9134475" y="2430463"/>
              <a:ext cx="925513" cy="112712"/>
            </a:xfrm>
            <a:custGeom>
              <a:avLst/>
              <a:gdLst>
                <a:gd name="T0" fmla="*/ 0 w 2573"/>
                <a:gd name="T1" fmla="*/ 0 h 313"/>
                <a:gd name="T2" fmla="*/ 0 w 2573"/>
                <a:gd name="T3" fmla="*/ 312 h 313"/>
                <a:gd name="T4" fmla="*/ 2572 w 2573"/>
                <a:gd name="T5" fmla="*/ 312 h 313"/>
                <a:gd name="T6" fmla="*/ 2572 w 2573"/>
                <a:gd name="T7" fmla="*/ 0 h 313"/>
                <a:gd name="T8" fmla="*/ 0 w 2573"/>
                <a:gd name="T9" fmla="*/ 0 h 313"/>
              </a:gdLst>
              <a:ahLst/>
              <a:cxnLst>
                <a:cxn ang="0">
                  <a:pos x="T0" y="T1"/>
                </a:cxn>
                <a:cxn ang="0">
                  <a:pos x="T2" y="T3"/>
                </a:cxn>
                <a:cxn ang="0">
                  <a:pos x="T4" y="T5"/>
                </a:cxn>
                <a:cxn ang="0">
                  <a:pos x="T6" y="T7"/>
                </a:cxn>
                <a:cxn ang="0">
                  <a:pos x="T8" y="T9"/>
                </a:cxn>
              </a:cxnLst>
              <a:rect l="0" t="0" r="r" b="b"/>
              <a:pathLst>
                <a:path w="2573" h="313">
                  <a:moveTo>
                    <a:pt x="0" y="0"/>
                  </a:moveTo>
                  <a:lnTo>
                    <a:pt x="0" y="312"/>
                  </a:lnTo>
                  <a:lnTo>
                    <a:pt x="2572" y="312"/>
                  </a:lnTo>
                  <a:lnTo>
                    <a:pt x="2572"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dirty="0"/>
            </a:p>
          </p:txBody>
        </p:sp>
        <p:sp>
          <p:nvSpPr>
            <p:cNvPr id="10" name="Freeform 3">
              <a:extLst>
                <a:ext uri="{FF2B5EF4-FFF2-40B4-BE49-F238E27FC236}">
                  <a16:creationId xmlns:a16="http://schemas.microsoft.com/office/drawing/2014/main" id="{CEAE6D57-01C5-B547-8581-7BCD1663CEB6}"/>
                </a:ext>
              </a:extLst>
            </p:cNvPr>
            <p:cNvSpPr>
              <a:spLocks noChangeArrowheads="1"/>
            </p:cNvSpPr>
            <p:nvPr/>
          </p:nvSpPr>
          <p:spPr bwMode="auto">
            <a:xfrm>
              <a:off x="6848475" y="2855913"/>
              <a:ext cx="933450" cy="611187"/>
            </a:xfrm>
            <a:custGeom>
              <a:avLst/>
              <a:gdLst>
                <a:gd name="T0" fmla="*/ 23 w 2595"/>
                <a:gd name="T1" fmla="*/ 0 h 1699"/>
                <a:gd name="T2" fmla="*/ 23 w 2595"/>
                <a:gd name="T3" fmla="*/ 0 h 1699"/>
                <a:gd name="T4" fmla="*/ 23 w 2595"/>
                <a:gd name="T5" fmla="*/ 915 h 1699"/>
                <a:gd name="T6" fmla="*/ 23 w 2595"/>
                <a:gd name="T7" fmla="*/ 915 h 1699"/>
                <a:gd name="T8" fmla="*/ 224 w 2595"/>
                <a:gd name="T9" fmla="*/ 1452 h 1699"/>
                <a:gd name="T10" fmla="*/ 761 w 2595"/>
                <a:gd name="T11" fmla="*/ 1698 h 1699"/>
                <a:gd name="T12" fmla="*/ 2594 w 2595"/>
                <a:gd name="T13" fmla="*/ 1698 h 1699"/>
                <a:gd name="T14" fmla="*/ 2594 w 2595"/>
                <a:gd name="T15" fmla="*/ 1362 h 1699"/>
                <a:gd name="T16" fmla="*/ 761 w 2595"/>
                <a:gd name="T17" fmla="*/ 1362 h 1699"/>
                <a:gd name="T18" fmla="*/ 336 w 2595"/>
                <a:gd name="T19" fmla="*/ 937 h 1699"/>
                <a:gd name="T20" fmla="*/ 336 w 2595"/>
                <a:gd name="T21" fmla="*/ 915 h 1699"/>
                <a:gd name="T22" fmla="*/ 336 w 2595"/>
                <a:gd name="T23" fmla="*/ 311 h 1699"/>
                <a:gd name="T24" fmla="*/ 2594 w 2595"/>
                <a:gd name="T25" fmla="*/ 311 h 1699"/>
                <a:gd name="T26" fmla="*/ 2594 w 2595"/>
                <a:gd name="T27" fmla="*/ 0 h 1699"/>
                <a:gd name="T28" fmla="*/ 23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3" y="0"/>
                  </a:moveTo>
                  <a:lnTo>
                    <a:pt x="23" y="0"/>
                  </a:lnTo>
                  <a:cubicBezTo>
                    <a:pt x="23" y="915"/>
                    <a:pt x="23" y="915"/>
                    <a:pt x="23" y="915"/>
                  </a:cubicBezTo>
                  <a:lnTo>
                    <a:pt x="23" y="915"/>
                  </a:lnTo>
                  <a:cubicBezTo>
                    <a:pt x="0" y="1116"/>
                    <a:pt x="90" y="1318"/>
                    <a:pt x="224" y="1452"/>
                  </a:cubicBezTo>
                  <a:cubicBezTo>
                    <a:pt x="358" y="1609"/>
                    <a:pt x="559" y="1698"/>
                    <a:pt x="761" y="1698"/>
                  </a:cubicBezTo>
                  <a:cubicBezTo>
                    <a:pt x="2594" y="1698"/>
                    <a:pt x="2594" y="1698"/>
                    <a:pt x="2594" y="1698"/>
                  </a:cubicBezTo>
                  <a:cubicBezTo>
                    <a:pt x="2594" y="1362"/>
                    <a:pt x="2594" y="1362"/>
                    <a:pt x="2594"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94" y="311"/>
                    <a:pt x="2594" y="311"/>
                    <a:pt x="2594" y="311"/>
                  </a:cubicBezTo>
                  <a:cubicBezTo>
                    <a:pt x="2594" y="0"/>
                    <a:pt x="2594" y="0"/>
                    <a:pt x="2594" y="0"/>
                  </a:cubicBezTo>
                  <a:lnTo>
                    <a:pt x="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1" name="Freeform 4">
              <a:extLst>
                <a:ext uri="{FF2B5EF4-FFF2-40B4-BE49-F238E27FC236}">
                  <a16:creationId xmlns:a16="http://schemas.microsoft.com/office/drawing/2014/main" id="{67F65D33-C46A-1E4A-961B-F584A38DB5B1}"/>
                </a:ext>
              </a:extLst>
            </p:cNvPr>
            <p:cNvSpPr>
              <a:spLocks noChangeArrowheads="1"/>
            </p:cNvSpPr>
            <p:nvPr/>
          </p:nvSpPr>
          <p:spPr bwMode="auto">
            <a:xfrm>
              <a:off x="9126538" y="2855913"/>
              <a:ext cx="933450" cy="611187"/>
            </a:xfrm>
            <a:custGeom>
              <a:avLst/>
              <a:gdLst>
                <a:gd name="T0" fmla="*/ 22 w 2595"/>
                <a:gd name="T1" fmla="*/ 0 h 1699"/>
                <a:gd name="T2" fmla="*/ 22 w 2595"/>
                <a:gd name="T3" fmla="*/ 0 h 1699"/>
                <a:gd name="T4" fmla="*/ 22 w 2595"/>
                <a:gd name="T5" fmla="*/ 915 h 1699"/>
                <a:gd name="T6" fmla="*/ 22 w 2595"/>
                <a:gd name="T7" fmla="*/ 915 h 1699"/>
                <a:gd name="T8" fmla="*/ 223 w 2595"/>
                <a:gd name="T9" fmla="*/ 1452 h 1699"/>
                <a:gd name="T10" fmla="*/ 760 w 2595"/>
                <a:gd name="T11" fmla="*/ 1698 h 1699"/>
                <a:gd name="T12" fmla="*/ 2594 w 2595"/>
                <a:gd name="T13" fmla="*/ 1698 h 1699"/>
                <a:gd name="T14" fmla="*/ 2594 w 2595"/>
                <a:gd name="T15" fmla="*/ 1362 h 1699"/>
                <a:gd name="T16" fmla="*/ 760 w 2595"/>
                <a:gd name="T17" fmla="*/ 1362 h 1699"/>
                <a:gd name="T18" fmla="*/ 335 w 2595"/>
                <a:gd name="T19" fmla="*/ 937 h 1699"/>
                <a:gd name="T20" fmla="*/ 335 w 2595"/>
                <a:gd name="T21" fmla="*/ 915 h 1699"/>
                <a:gd name="T22" fmla="*/ 335 w 2595"/>
                <a:gd name="T23" fmla="*/ 311 h 1699"/>
                <a:gd name="T24" fmla="*/ 2594 w 2595"/>
                <a:gd name="T25" fmla="*/ 311 h 1699"/>
                <a:gd name="T26" fmla="*/ 2594 w 2595"/>
                <a:gd name="T27" fmla="*/ 0 h 1699"/>
                <a:gd name="T28" fmla="*/ 22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2" y="0"/>
                  </a:moveTo>
                  <a:lnTo>
                    <a:pt x="22" y="0"/>
                  </a:lnTo>
                  <a:cubicBezTo>
                    <a:pt x="22" y="915"/>
                    <a:pt x="22" y="915"/>
                    <a:pt x="22" y="915"/>
                  </a:cubicBezTo>
                  <a:lnTo>
                    <a:pt x="22" y="915"/>
                  </a:lnTo>
                  <a:cubicBezTo>
                    <a:pt x="0" y="1116"/>
                    <a:pt x="89" y="1318"/>
                    <a:pt x="223" y="1452"/>
                  </a:cubicBezTo>
                  <a:cubicBezTo>
                    <a:pt x="358" y="1609"/>
                    <a:pt x="559" y="1698"/>
                    <a:pt x="760" y="1698"/>
                  </a:cubicBezTo>
                  <a:cubicBezTo>
                    <a:pt x="2594" y="1698"/>
                    <a:pt x="2594" y="1698"/>
                    <a:pt x="2594" y="1698"/>
                  </a:cubicBezTo>
                  <a:cubicBezTo>
                    <a:pt x="2594" y="1362"/>
                    <a:pt x="2594" y="1362"/>
                    <a:pt x="2594" y="1362"/>
                  </a:cubicBezTo>
                  <a:cubicBezTo>
                    <a:pt x="760" y="1362"/>
                    <a:pt x="760" y="1362"/>
                    <a:pt x="760" y="1362"/>
                  </a:cubicBezTo>
                  <a:cubicBezTo>
                    <a:pt x="537" y="1362"/>
                    <a:pt x="335" y="1184"/>
                    <a:pt x="335" y="937"/>
                  </a:cubicBezTo>
                  <a:cubicBezTo>
                    <a:pt x="335" y="915"/>
                    <a:pt x="335" y="915"/>
                    <a:pt x="335" y="915"/>
                  </a:cubicBezTo>
                  <a:cubicBezTo>
                    <a:pt x="335" y="311"/>
                    <a:pt x="335" y="311"/>
                    <a:pt x="335" y="311"/>
                  </a:cubicBezTo>
                  <a:cubicBezTo>
                    <a:pt x="2594" y="311"/>
                    <a:pt x="2594" y="311"/>
                    <a:pt x="2594" y="311"/>
                  </a:cubicBezTo>
                  <a:cubicBezTo>
                    <a:pt x="2594" y="0"/>
                    <a:pt x="2594" y="0"/>
                    <a:pt x="2594" y="0"/>
                  </a:cubicBezTo>
                  <a:lnTo>
                    <a:pt x="2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2" name="Freeform 5">
              <a:extLst>
                <a:ext uri="{FF2B5EF4-FFF2-40B4-BE49-F238E27FC236}">
                  <a16:creationId xmlns:a16="http://schemas.microsoft.com/office/drawing/2014/main" id="{30AD203B-4267-0249-8BC2-83CD485649A3}"/>
                </a:ext>
              </a:extLst>
            </p:cNvPr>
            <p:cNvSpPr>
              <a:spLocks noChangeArrowheads="1"/>
            </p:cNvSpPr>
            <p:nvPr/>
          </p:nvSpPr>
          <p:spPr bwMode="auto">
            <a:xfrm>
              <a:off x="7870825" y="2430463"/>
              <a:ext cx="1168400" cy="1038225"/>
            </a:xfrm>
            <a:custGeom>
              <a:avLst/>
              <a:gdLst>
                <a:gd name="T0" fmla="*/ 2818 w 3244"/>
                <a:gd name="T1" fmla="*/ 0 h 2884"/>
                <a:gd name="T2" fmla="*/ 1610 w 3244"/>
                <a:gd name="T3" fmla="*/ 1296 h 2884"/>
                <a:gd name="T4" fmla="*/ 426 w 3244"/>
                <a:gd name="T5" fmla="*/ 0 h 2884"/>
                <a:gd name="T6" fmla="*/ 0 w 3244"/>
                <a:gd name="T7" fmla="*/ 0 h 2884"/>
                <a:gd name="T8" fmla="*/ 1454 w 3244"/>
                <a:gd name="T9" fmla="*/ 1564 h 2884"/>
                <a:gd name="T10" fmla="*/ 1454 w 3244"/>
                <a:gd name="T11" fmla="*/ 2883 h 2884"/>
                <a:gd name="T12" fmla="*/ 1789 w 3244"/>
                <a:gd name="T13" fmla="*/ 2883 h 2884"/>
                <a:gd name="T14" fmla="*/ 1789 w 3244"/>
                <a:gd name="T15" fmla="*/ 1564 h 2884"/>
                <a:gd name="T16" fmla="*/ 3243 w 3244"/>
                <a:gd name="T17" fmla="*/ 0 h 2884"/>
                <a:gd name="T18" fmla="*/ 2818 w 3244"/>
                <a:gd name="T19" fmla="*/ 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4" h="2884">
                  <a:moveTo>
                    <a:pt x="2818" y="0"/>
                  </a:moveTo>
                  <a:lnTo>
                    <a:pt x="1610" y="1296"/>
                  </a:lnTo>
                  <a:lnTo>
                    <a:pt x="426" y="0"/>
                  </a:lnTo>
                  <a:lnTo>
                    <a:pt x="0" y="0"/>
                  </a:lnTo>
                  <a:lnTo>
                    <a:pt x="1454" y="1564"/>
                  </a:lnTo>
                  <a:lnTo>
                    <a:pt x="1454" y="2883"/>
                  </a:lnTo>
                  <a:lnTo>
                    <a:pt x="1789" y="2883"/>
                  </a:lnTo>
                  <a:lnTo>
                    <a:pt x="1789" y="1564"/>
                  </a:lnTo>
                  <a:lnTo>
                    <a:pt x="3243" y="0"/>
                  </a:lnTo>
                  <a:lnTo>
                    <a:pt x="281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3" name="Freeform 6">
              <a:extLst>
                <a:ext uri="{FF2B5EF4-FFF2-40B4-BE49-F238E27FC236}">
                  <a16:creationId xmlns:a16="http://schemas.microsoft.com/office/drawing/2014/main" id="{BDEBEB4F-B4DF-3A46-9A67-58E47030D37F}"/>
                </a:ext>
              </a:extLst>
            </p:cNvPr>
            <p:cNvSpPr>
              <a:spLocks noChangeArrowheads="1"/>
            </p:cNvSpPr>
            <p:nvPr/>
          </p:nvSpPr>
          <p:spPr bwMode="auto">
            <a:xfrm>
              <a:off x="4111625" y="2430463"/>
              <a:ext cx="112713" cy="1038225"/>
            </a:xfrm>
            <a:custGeom>
              <a:avLst/>
              <a:gdLst>
                <a:gd name="T0" fmla="*/ 0 w 315"/>
                <a:gd name="T1" fmla="*/ 0 h 2884"/>
                <a:gd name="T2" fmla="*/ 0 w 315"/>
                <a:gd name="T3" fmla="*/ 2883 h 2884"/>
                <a:gd name="T4" fmla="*/ 314 w 315"/>
                <a:gd name="T5" fmla="*/ 2883 h 2884"/>
                <a:gd name="T6" fmla="*/ 314 w 315"/>
                <a:gd name="T7" fmla="*/ 0 h 2884"/>
                <a:gd name="T8" fmla="*/ 0 w 315"/>
                <a:gd name="T9" fmla="*/ 0 h 2884"/>
              </a:gdLst>
              <a:ahLst/>
              <a:cxnLst>
                <a:cxn ang="0">
                  <a:pos x="T0" y="T1"/>
                </a:cxn>
                <a:cxn ang="0">
                  <a:pos x="T2" y="T3"/>
                </a:cxn>
                <a:cxn ang="0">
                  <a:pos x="T4" y="T5"/>
                </a:cxn>
                <a:cxn ang="0">
                  <a:pos x="T6" y="T7"/>
                </a:cxn>
                <a:cxn ang="0">
                  <a:pos x="T8" y="T9"/>
                </a:cxn>
              </a:cxnLst>
              <a:rect l="0" t="0" r="r" b="b"/>
              <a:pathLst>
                <a:path w="315" h="2884">
                  <a:moveTo>
                    <a:pt x="0" y="0"/>
                  </a:moveTo>
                  <a:lnTo>
                    <a:pt x="0" y="2883"/>
                  </a:lnTo>
                  <a:lnTo>
                    <a:pt x="314" y="2883"/>
                  </a:lnTo>
                  <a:lnTo>
                    <a:pt x="3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4" name="Freeform 7">
              <a:extLst>
                <a:ext uri="{FF2B5EF4-FFF2-40B4-BE49-F238E27FC236}">
                  <a16:creationId xmlns:a16="http://schemas.microsoft.com/office/drawing/2014/main" id="{77A92817-97F2-1F41-912D-A50EDE2B46ED}"/>
                </a:ext>
              </a:extLst>
            </p:cNvPr>
            <p:cNvSpPr>
              <a:spLocks noChangeArrowheads="1"/>
            </p:cNvSpPr>
            <p:nvPr/>
          </p:nvSpPr>
          <p:spPr bwMode="auto">
            <a:xfrm>
              <a:off x="5689600" y="2430463"/>
              <a:ext cx="901700" cy="112712"/>
            </a:xfrm>
            <a:custGeom>
              <a:avLst/>
              <a:gdLst>
                <a:gd name="T0" fmla="*/ 0 w 2506"/>
                <a:gd name="T1" fmla="*/ 0 h 313"/>
                <a:gd name="T2" fmla="*/ 0 w 2506"/>
                <a:gd name="T3" fmla="*/ 312 h 313"/>
                <a:gd name="T4" fmla="*/ 2505 w 2506"/>
                <a:gd name="T5" fmla="*/ 312 h 313"/>
                <a:gd name="T6" fmla="*/ 2505 w 2506"/>
                <a:gd name="T7" fmla="*/ 0 h 313"/>
                <a:gd name="T8" fmla="*/ 0 w 2506"/>
                <a:gd name="T9" fmla="*/ 0 h 313"/>
              </a:gdLst>
              <a:ahLst/>
              <a:cxnLst>
                <a:cxn ang="0">
                  <a:pos x="T0" y="T1"/>
                </a:cxn>
                <a:cxn ang="0">
                  <a:pos x="T2" y="T3"/>
                </a:cxn>
                <a:cxn ang="0">
                  <a:pos x="T4" y="T5"/>
                </a:cxn>
                <a:cxn ang="0">
                  <a:pos x="T6" y="T7"/>
                </a:cxn>
                <a:cxn ang="0">
                  <a:pos x="T8" y="T9"/>
                </a:cxn>
              </a:cxnLst>
              <a:rect l="0" t="0" r="r" b="b"/>
              <a:pathLst>
                <a:path w="2506" h="313">
                  <a:moveTo>
                    <a:pt x="0" y="0"/>
                  </a:moveTo>
                  <a:lnTo>
                    <a:pt x="0" y="312"/>
                  </a:lnTo>
                  <a:lnTo>
                    <a:pt x="2505" y="312"/>
                  </a:lnTo>
                  <a:lnTo>
                    <a:pt x="2505"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5" name="Freeform 8">
              <a:extLst>
                <a:ext uri="{FF2B5EF4-FFF2-40B4-BE49-F238E27FC236}">
                  <a16:creationId xmlns:a16="http://schemas.microsoft.com/office/drawing/2014/main" id="{CEC23C0D-D430-7147-913B-AEB4F4FE6444}"/>
                </a:ext>
              </a:extLst>
            </p:cNvPr>
            <p:cNvSpPr>
              <a:spLocks noChangeArrowheads="1"/>
            </p:cNvSpPr>
            <p:nvPr/>
          </p:nvSpPr>
          <p:spPr bwMode="auto">
            <a:xfrm>
              <a:off x="4562475" y="2430463"/>
              <a:ext cx="941388" cy="1038225"/>
            </a:xfrm>
            <a:custGeom>
              <a:avLst/>
              <a:gdLst>
                <a:gd name="T0" fmla="*/ 1834 w 2616"/>
                <a:gd name="T1" fmla="*/ 1496 h 2884"/>
                <a:gd name="T2" fmla="*/ 1834 w 2616"/>
                <a:gd name="T3" fmla="*/ 1496 h 2884"/>
                <a:gd name="T4" fmla="*/ 2571 w 2616"/>
                <a:gd name="T5" fmla="*/ 782 h 2884"/>
                <a:gd name="T6" fmla="*/ 2370 w 2616"/>
                <a:gd name="T7" fmla="*/ 223 h 2884"/>
                <a:gd name="T8" fmla="*/ 1811 w 2616"/>
                <a:gd name="T9" fmla="*/ 0 h 2884"/>
                <a:gd name="T10" fmla="*/ 0 w 2616"/>
                <a:gd name="T11" fmla="*/ 0 h 2884"/>
                <a:gd name="T12" fmla="*/ 0 w 2616"/>
                <a:gd name="T13" fmla="*/ 312 h 2884"/>
                <a:gd name="T14" fmla="*/ 1811 w 2616"/>
                <a:gd name="T15" fmla="*/ 312 h 2884"/>
                <a:gd name="T16" fmla="*/ 2258 w 2616"/>
                <a:gd name="T17" fmla="*/ 737 h 2884"/>
                <a:gd name="T18" fmla="*/ 1856 w 2616"/>
                <a:gd name="T19" fmla="*/ 1185 h 2884"/>
                <a:gd name="T20" fmla="*/ 0 w 2616"/>
                <a:gd name="T21" fmla="*/ 1185 h 2884"/>
                <a:gd name="T22" fmla="*/ 0 w 2616"/>
                <a:gd name="T23" fmla="*/ 2883 h 2884"/>
                <a:gd name="T24" fmla="*/ 313 w 2616"/>
                <a:gd name="T25" fmla="*/ 2883 h 2884"/>
                <a:gd name="T26" fmla="*/ 313 w 2616"/>
                <a:gd name="T27" fmla="*/ 1496 h 2884"/>
                <a:gd name="T28" fmla="*/ 1252 w 2616"/>
                <a:gd name="T29" fmla="*/ 1496 h 2884"/>
                <a:gd name="T30" fmla="*/ 1632 w 2616"/>
                <a:gd name="T31" fmla="*/ 1720 h 2884"/>
                <a:gd name="T32" fmla="*/ 2281 w 2616"/>
                <a:gd name="T33" fmla="*/ 2883 h 2884"/>
                <a:gd name="T34" fmla="*/ 2615 w 2616"/>
                <a:gd name="T35" fmla="*/ 2883 h 2884"/>
                <a:gd name="T36" fmla="*/ 1834 w 2616"/>
                <a:gd name="T37" fmla="*/ 1496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6" h="2884">
                  <a:moveTo>
                    <a:pt x="1834" y="1496"/>
                  </a:moveTo>
                  <a:lnTo>
                    <a:pt x="1834" y="1496"/>
                  </a:lnTo>
                  <a:cubicBezTo>
                    <a:pt x="2236" y="1474"/>
                    <a:pt x="2571" y="1162"/>
                    <a:pt x="2571" y="782"/>
                  </a:cubicBezTo>
                  <a:cubicBezTo>
                    <a:pt x="2594" y="559"/>
                    <a:pt x="2504" y="380"/>
                    <a:pt x="2370" y="223"/>
                  </a:cubicBezTo>
                  <a:cubicBezTo>
                    <a:pt x="2214" y="66"/>
                    <a:pt x="2035" y="0"/>
                    <a:pt x="1811" y="0"/>
                  </a:cubicBezTo>
                  <a:cubicBezTo>
                    <a:pt x="0" y="0"/>
                    <a:pt x="0" y="0"/>
                    <a:pt x="0" y="0"/>
                  </a:cubicBezTo>
                  <a:cubicBezTo>
                    <a:pt x="0" y="312"/>
                    <a:pt x="0" y="312"/>
                    <a:pt x="0" y="312"/>
                  </a:cubicBezTo>
                  <a:cubicBezTo>
                    <a:pt x="1811" y="312"/>
                    <a:pt x="1811" y="312"/>
                    <a:pt x="1811" y="312"/>
                  </a:cubicBezTo>
                  <a:cubicBezTo>
                    <a:pt x="2057" y="312"/>
                    <a:pt x="2258" y="513"/>
                    <a:pt x="2258" y="737"/>
                  </a:cubicBezTo>
                  <a:cubicBezTo>
                    <a:pt x="2258" y="984"/>
                    <a:pt x="2079" y="1185"/>
                    <a:pt x="1856" y="1185"/>
                  </a:cubicBezTo>
                  <a:cubicBezTo>
                    <a:pt x="0" y="1185"/>
                    <a:pt x="0" y="1185"/>
                    <a:pt x="0" y="1185"/>
                  </a:cubicBezTo>
                  <a:cubicBezTo>
                    <a:pt x="0" y="2883"/>
                    <a:pt x="0" y="2883"/>
                    <a:pt x="0" y="2883"/>
                  </a:cubicBezTo>
                  <a:cubicBezTo>
                    <a:pt x="313" y="2883"/>
                    <a:pt x="313" y="2883"/>
                    <a:pt x="313" y="2883"/>
                  </a:cubicBezTo>
                  <a:cubicBezTo>
                    <a:pt x="313" y="1496"/>
                    <a:pt x="313" y="1496"/>
                    <a:pt x="313" y="1496"/>
                  </a:cubicBezTo>
                  <a:cubicBezTo>
                    <a:pt x="1252" y="1496"/>
                    <a:pt x="1252" y="1496"/>
                    <a:pt x="1252" y="1496"/>
                  </a:cubicBezTo>
                  <a:cubicBezTo>
                    <a:pt x="1409" y="1496"/>
                    <a:pt x="1565" y="1586"/>
                    <a:pt x="1632" y="1720"/>
                  </a:cubicBezTo>
                  <a:cubicBezTo>
                    <a:pt x="2281" y="2883"/>
                    <a:pt x="2281" y="2883"/>
                    <a:pt x="2281" y="2883"/>
                  </a:cubicBezTo>
                  <a:cubicBezTo>
                    <a:pt x="2615" y="2883"/>
                    <a:pt x="2615" y="2883"/>
                    <a:pt x="2615" y="2883"/>
                  </a:cubicBezTo>
                  <a:lnTo>
                    <a:pt x="1834" y="14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7" name="Freeform 9">
              <a:extLst>
                <a:ext uri="{FF2B5EF4-FFF2-40B4-BE49-F238E27FC236}">
                  <a16:creationId xmlns:a16="http://schemas.microsoft.com/office/drawing/2014/main" id="{CD98B6DD-58C2-1B4A-9DF7-42703F3831C8}"/>
                </a:ext>
              </a:extLst>
            </p:cNvPr>
            <p:cNvSpPr>
              <a:spLocks noChangeArrowheads="1"/>
            </p:cNvSpPr>
            <p:nvPr/>
          </p:nvSpPr>
          <p:spPr bwMode="auto">
            <a:xfrm>
              <a:off x="2863850" y="2430463"/>
              <a:ext cx="933450" cy="282575"/>
            </a:xfrm>
            <a:custGeom>
              <a:avLst/>
              <a:gdLst>
                <a:gd name="T0" fmla="*/ 224 w 2595"/>
                <a:gd name="T1" fmla="*/ 223 h 783"/>
                <a:gd name="T2" fmla="*/ 224 w 2595"/>
                <a:gd name="T3" fmla="*/ 223 h 783"/>
                <a:gd name="T4" fmla="*/ 761 w 2595"/>
                <a:gd name="T5" fmla="*/ 0 h 783"/>
                <a:gd name="T6" fmla="*/ 2594 w 2595"/>
                <a:gd name="T7" fmla="*/ 0 h 783"/>
                <a:gd name="T8" fmla="*/ 2594 w 2595"/>
                <a:gd name="T9" fmla="*/ 312 h 783"/>
                <a:gd name="T10" fmla="*/ 761 w 2595"/>
                <a:gd name="T11" fmla="*/ 312 h 783"/>
                <a:gd name="T12" fmla="*/ 336 w 2595"/>
                <a:gd name="T13" fmla="*/ 737 h 783"/>
                <a:gd name="T14" fmla="*/ 336 w 2595"/>
                <a:gd name="T15" fmla="*/ 782 h 783"/>
                <a:gd name="T16" fmla="*/ 0 w 2595"/>
                <a:gd name="T17" fmla="*/ 782 h 783"/>
                <a:gd name="T18" fmla="*/ 224 w 2595"/>
                <a:gd name="T19" fmla="*/ 22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5" h="783">
                  <a:moveTo>
                    <a:pt x="224" y="223"/>
                  </a:moveTo>
                  <a:lnTo>
                    <a:pt x="224" y="223"/>
                  </a:lnTo>
                  <a:cubicBezTo>
                    <a:pt x="358" y="66"/>
                    <a:pt x="560" y="0"/>
                    <a:pt x="761" y="0"/>
                  </a:cubicBezTo>
                  <a:cubicBezTo>
                    <a:pt x="2594" y="0"/>
                    <a:pt x="2594" y="0"/>
                    <a:pt x="2594" y="0"/>
                  </a:cubicBezTo>
                  <a:cubicBezTo>
                    <a:pt x="2594" y="312"/>
                    <a:pt x="2594" y="312"/>
                    <a:pt x="2594" y="312"/>
                  </a:cubicBezTo>
                  <a:cubicBezTo>
                    <a:pt x="761" y="312"/>
                    <a:pt x="761" y="312"/>
                    <a:pt x="761" y="312"/>
                  </a:cubicBezTo>
                  <a:cubicBezTo>
                    <a:pt x="537" y="312"/>
                    <a:pt x="336" y="513"/>
                    <a:pt x="336" y="737"/>
                  </a:cubicBezTo>
                  <a:cubicBezTo>
                    <a:pt x="336" y="760"/>
                    <a:pt x="336" y="760"/>
                    <a:pt x="336" y="782"/>
                  </a:cubicBezTo>
                  <a:cubicBezTo>
                    <a:pt x="0" y="782"/>
                    <a:pt x="0" y="782"/>
                    <a:pt x="0" y="782"/>
                  </a:cubicBezTo>
                  <a:cubicBezTo>
                    <a:pt x="0" y="559"/>
                    <a:pt x="68" y="380"/>
                    <a:pt x="224"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8" name="Freeform 10">
              <a:extLst>
                <a:ext uri="{FF2B5EF4-FFF2-40B4-BE49-F238E27FC236}">
                  <a16:creationId xmlns:a16="http://schemas.microsoft.com/office/drawing/2014/main" id="{BCD581CA-F34D-DD42-95E0-E0F53C6A8678}"/>
                </a:ext>
              </a:extLst>
            </p:cNvPr>
            <p:cNvSpPr>
              <a:spLocks noChangeArrowheads="1"/>
            </p:cNvSpPr>
            <p:nvPr/>
          </p:nvSpPr>
          <p:spPr bwMode="auto">
            <a:xfrm>
              <a:off x="2863850" y="2855913"/>
              <a:ext cx="933450" cy="611187"/>
            </a:xfrm>
            <a:custGeom>
              <a:avLst/>
              <a:gdLst>
                <a:gd name="T0" fmla="*/ 761 w 2595"/>
                <a:gd name="T1" fmla="*/ 0 h 1699"/>
                <a:gd name="T2" fmla="*/ 761 w 2595"/>
                <a:gd name="T3" fmla="*/ 0 h 1699"/>
                <a:gd name="T4" fmla="*/ 224 w 2595"/>
                <a:gd name="T5" fmla="*/ 222 h 1699"/>
                <a:gd name="T6" fmla="*/ 0 w 2595"/>
                <a:gd name="T7" fmla="*/ 781 h 1699"/>
                <a:gd name="T8" fmla="*/ 0 w 2595"/>
                <a:gd name="T9" fmla="*/ 781 h 1699"/>
                <a:gd name="T10" fmla="*/ 0 w 2595"/>
                <a:gd name="T11" fmla="*/ 1698 h 1699"/>
                <a:gd name="T12" fmla="*/ 336 w 2595"/>
                <a:gd name="T13" fmla="*/ 1698 h 1699"/>
                <a:gd name="T14" fmla="*/ 336 w 2595"/>
                <a:gd name="T15" fmla="*/ 781 h 1699"/>
                <a:gd name="T16" fmla="*/ 336 w 2595"/>
                <a:gd name="T17" fmla="*/ 759 h 1699"/>
                <a:gd name="T18" fmla="*/ 761 w 2595"/>
                <a:gd name="T19" fmla="*/ 311 h 1699"/>
                <a:gd name="T20" fmla="*/ 2594 w 2595"/>
                <a:gd name="T21" fmla="*/ 311 h 1699"/>
                <a:gd name="T22" fmla="*/ 2594 w 2595"/>
                <a:gd name="T23" fmla="*/ 0 h 1699"/>
                <a:gd name="T24" fmla="*/ 761 w 2595"/>
                <a:gd name="T2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5" h="1699">
                  <a:moveTo>
                    <a:pt x="761" y="0"/>
                  </a:moveTo>
                  <a:lnTo>
                    <a:pt x="761" y="0"/>
                  </a:lnTo>
                  <a:cubicBezTo>
                    <a:pt x="560" y="0"/>
                    <a:pt x="358" y="67"/>
                    <a:pt x="224" y="222"/>
                  </a:cubicBezTo>
                  <a:cubicBezTo>
                    <a:pt x="68" y="379"/>
                    <a:pt x="0" y="557"/>
                    <a:pt x="0" y="781"/>
                  </a:cubicBezTo>
                  <a:lnTo>
                    <a:pt x="0" y="781"/>
                  </a:lnTo>
                  <a:cubicBezTo>
                    <a:pt x="0" y="1698"/>
                    <a:pt x="0" y="1698"/>
                    <a:pt x="0" y="1698"/>
                  </a:cubicBezTo>
                  <a:cubicBezTo>
                    <a:pt x="336" y="1698"/>
                    <a:pt x="336" y="1698"/>
                    <a:pt x="336" y="1698"/>
                  </a:cubicBezTo>
                  <a:cubicBezTo>
                    <a:pt x="336" y="781"/>
                    <a:pt x="336" y="781"/>
                    <a:pt x="336" y="781"/>
                  </a:cubicBezTo>
                  <a:cubicBezTo>
                    <a:pt x="336" y="759"/>
                    <a:pt x="336" y="759"/>
                    <a:pt x="336" y="759"/>
                  </a:cubicBezTo>
                  <a:cubicBezTo>
                    <a:pt x="336" y="513"/>
                    <a:pt x="537" y="311"/>
                    <a:pt x="761" y="311"/>
                  </a:cubicBezTo>
                  <a:cubicBezTo>
                    <a:pt x="2594" y="311"/>
                    <a:pt x="2594" y="311"/>
                    <a:pt x="2594" y="311"/>
                  </a:cubicBezTo>
                  <a:cubicBezTo>
                    <a:pt x="2594" y="0"/>
                    <a:pt x="2594" y="0"/>
                    <a:pt x="2594" y="0"/>
                  </a:cubicBez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9" name="Freeform 11">
              <a:extLst>
                <a:ext uri="{FF2B5EF4-FFF2-40B4-BE49-F238E27FC236}">
                  <a16:creationId xmlns:a16="http://schemas.microsoft.com/office/drawing/2014/main" id="{C7B427EF-8236-234A-A916-087F4F5E59EC}"/>
                </a:ext>
              </a:extLst>
            </p:cNvPr>
            <p:cNvSpPr>
              <a:spLocks noChangeArrowheads="1"/>
            </p:cNvSpPr>
            <p:nvPr/>
          </p:nvSpPr>
          <p:spPr bwMode="auto">
            <a:xfrm>
              <a:off x="5689600" y="2855913"/>
              <a:ext cx="901700" cy="611187"/>
            </a:xfrm>
            <a:custGeom>
              <a:avLst/>
              <a:gdLst>
                <a:gd name="T0" fmla="*/ 0 w 2506"/>
                <a:gd name="T1" fmla="*/ 0 h 1699"/>
                <a:gd name="T2" fmla="*/ 0 w 2506"/>
                <a:gd name="T3" fmla="*/ 0 h 1699"/>
                <a:gd name="T4" fmla="*/ 0 w 2506"/>
                <a:gd name="T5" fmla="*/ 915 h 1699"/>
                <a:gd name="T6" fmla="*/ 0 w 2506"/>
                <a:gd name="T7" fmla="*/ 915 h 1699"/>
                <a:gd name="T8" fmla="*/ 224 w 2506"/>
                <a:gd name="T9" fmla="*/ 1452 h 1699"/>
                <a:gd name="T10" fmla="*/ 761 w 2506"/>
                <a:gd name="T11" fmla="*/ 1698 h 1699"/>
                <a:gd name="T12" fmla="*/ 2505 w 2506"/>
                <a:gd name="T13" fmla="*/ 1698 h 1699"/>
                <a:gd name="T14" fmla="*/ 2505 w 2506"/>
                <a:gd name="T15" fmla="*/ 1362 h 1699"/>
                <a:gd name="T16" fmla="*/ 761 w 2506"/>
                <a:gd name="T17" fmla="*/ 1362 h 1699"/>
                <a:gd name="T18" fmla="*/ 336 w 2506"/>
                <a:gd name="T19" fmla="*/ 937 h 1699"/>
                <a:gd name="T20" fmla="*/ 336 w 2506"/>
                <a:gd name="T21" fmla="*/ 915 h 1699"/>
                <a:gd name="T22" fmla="*/ 336 w 2506"/>
                <a:gd name="T23" fmla="*/ 311 h 1699"/>
                <a:gd name="T24" fmla="*/ 2505 w 2506"/>
                <a:gd name="T25" fmla="*/ 311 h 1699"/>
                <a:gd name="T26" fmla="*/ 2505 w 2506"/>
                <a:gd name="T27" fmla="*/ 0 h 1699"/>
                <a:gd name="T28" fmla="*/ 0 w 2506"/>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6" h="1699">
                  <a:moveTo>
                    <a:pt x="0" y="0"/>
                  </a:moveTo>
                  <a:lnTo>
                    <a:pt x="0" y="0"/>
                  </a:lnTo>
                  <a:cubicBezTo>
                    <a:pt x="0" y="915"/>
                    <a:pt x="0" y="915"/>
                    <a:pt x="0" y="915"/>
                  </a:cubicBezTo>
                  <a:lnTo>
                    <a:pt x="0" y="915"/>
                  </a:lnTo>
                  <a:cubicBezTo>
                    <a:pt x="0" y="1116"/>
                    <a:pt x="68" y="1318"/>
                    <a:pt x="224" y="1452"/>
                  </a:cubicBezTo>
                  <a:cubicBezTo>
                    <a:pt x="358" y="1609"/>
                    <a:pt x="559" y="1698"/>
                    <a:pt x="761" y="1698"/>
                  </a:cubicBezTo>
                  <a:cubicBezTo>
                    <a:pt x="2505" y="1698"/>
                    <a:pt x="2505" y="1698"/>
                    <a:pt x="2505" y="1698"/>
                  </a:cubicBezTo>
                  <a:cubicBezTo>
                    <a:pt x="2505" y="1362"/>
                    <a:pt x="2505" y="1362"/>
                    <a:pt x="2505"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05" y="311"/>
                    <a:pt x="2505" y="311"/>
                    <a:pt x="2505" y="311"/>
                  </a:cubicBezTo>
                  <a:cubicBezTo>
                    <a:pt x="2505" y="0"/>
                    <a:pt x="2505" y="0"/>
                    <a:pt x="2505"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0" name="Freeform 12">
              <a:extLst>
                <a:ext uri="{FF2B5EF4-FFF2-40B4-BE49-F238E27FC236}">
                  <a16:creationId xmlns:a16="http://schemas.microsoft.com/office/drawing/2014/main" id="{0C1B7DB9-E2DF-AC40-ADEF-28C403BA92F3}"/>
                </a:ext>
              </a:extLst>
            </p:cNvPr>
            <p:cNvSpPr>
              <a:spLocks noChangeArrowheads="1"/>
            </p:cNvSpPr>
            <p:nvPr/>
          </p:nvSpPr>
          <p:spPr bwMode="auto">
            <a:xfrm>
              <a:off x="457200" y="1971675"/>
              <a:ext cx="1400175" cy="917575"/>
            </a:xfrm>
            <a:custGeom>
              <a:avLst/>
              <a:gdLst>
                <a:gd name="T0" fmla="*/ 3779 w 3891"/>
                <a:gd name="T1" fmla="*/ 1162 h 2550"/>
                <a:gd name="T2" fmla="*/ 3779 w 3891"/>
                <a:gd name="T3" fmla="*/ 1162 h 2550"/>
                <a:gd name="T4" fmla="*/ 3890 w 3891"/>
                <a:gd name="T5" fmla="*/ 1096 h 2550"/>
                <a:gd name="T6" fmla="*/ 3510 w 3891"/>
                <a:gd name="T7" fmla="*/ 179 h 2550"/>
                <a:gd name="T8" fmla="*/ 1654 w 3891"/>
                <a:gd name="T9" fmla="*/ 581 h 2550"/>
                <a:gd name="T10" fmla="*/ 0 w 3891"/>
                <a:gd name="T11" fmla="*/ 2549 h 2550"/>
                <a:gd name="T12" fmla="*/ 2258 w 3891"/>
                <a:gd name="T13" fmla="*/ 1297 h 2550"/>
                <a:gd name="T14" fmla="*/ 3779 w 3891"/>
                <a:gd name="T15" fmla="*/ 1162 h 2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550">
                  <a:moveTo>
                    <a:pt x="3779" y="1162"/>
                  </a:moveTo>
                  <a:lnTo>
                    <a:pt x="3779" y="1162"/>
                  </a:lnTo>
                  <a:cubicBezTo>
                    <a:pt x="3846" y="1185"/>
                    <a:pt x="3890" y="1140"/>
                    <a:pt x="3890" y="1096"/>
                  </a:cubicBezTo>
                  <a:cubicBezTo>
                    <a:pt x="3890" y="872"/>
                    <a:pt x="3890" y="313"/>
                    <a:pt x="3510" y="179"/>
                  </a:cubicBezTo>
                  <a:cubicBezTo>
                    <a:pt x="3018" y="0"/>
                    <a:pt x="2258" y="246"/>
                    <a:pt x="1654" y="581"/>
                  </a:cubicBezTo>
                  <a:cubicBezTo>
                    <a:pt x="1050" y="939"/>
                    <a:pt x="290" y="1744"/>
                    <a:pt x="0" y="2549"/>
                  </a:cubicBezTo>
                  <a:cubicBezTo>
                    <a:pt x="0" y="2549"/>
                    <a:pt x="1117" y="1587"/>
                    <a:pt x="2258" y="1297"/>
                  </a:cubicBezTo>
                  <a:cubicBezTo>
                    <a:pt x="3130" y="1096"/>
                    <a:pt x="3600" y="1140"/>
                    <a:pt x="3779" y="11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1" name="Freeform 13">
              <a:extLst>
                <a:ext uri="{FF2B5EF4-FFF2-40B4-BE49-F238E27FC236}">
                  <a16:creationId xmlns:a16="http://schemas.microsoft.com/office/drawing/2014/main" id="{316621A4-7784-8449-BA7B-99108F28A6DA}"/>
                </a:ext>
              </a:extLst>
            </p:cNvPr>
            <p:cNvSpPr>
              <a:spLocks noChangeArrowheads="1"/>
            </p:cNvSpPr>
            <p:nvPr/>
          </p:nvSpPr>
          <p:spPr bwMode="auto">
            <a:xfrm>
              <a:off x="522288" y="2881313"/>
              <a:ext cx="1400175" cy="1006475"/>
            </a:xfrm>
            <a:custGeom>
              <a:avLst/>
              <a:gdLst>
                <a:gd name="T0" fmla="*/ 782 w 3891"/>
                <a:gd name="T1" fmla="*/ 66 h 2795"/>
                <a:gd name="T2" fmla="*/ 782 w 3891"/>
                <a:gd name="T3" fmla="*/ 66 h 2795"/>
                <a:gd name="T4" fmla="*/ 670 w 3891"/>
                <a:gd name="T5" fmla="*/ 0 h 2795"/>
                <a:gd name="T6" fmla="*/ 66 w 3891"/>
                <a:gd name="T7" fmla="*/ 804 h 2795"/>
                <a:gd name="T8" fmla="*/ 1341 w 3891"/>
                <a:gd name="T9" fmla="*/ 2190 h 2795"/>
                <a:gd name="T10" fmla="*/ 3890 w 3891"/>
                <a:gd name="T11" fmla="*/ 2659 h 2795"/>
                <a:gd name="T12" fmla="*/ 1654 w 3891"/>
                <a:gd name="T13" fmla="*/ 1318 h 2795"/>
                <a:gd name="T14" fmla="*/ 782 w 3891"/>
                <a:gd name="T15" fmla="*/ 66 h 2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795">
                  <a:moveTo>
                    <a:pt x="782" y="66"/>
                  </a:moveTo>
                  <a:lnTo>
                    <a:pt x="782" y="66"/>
                  </a:lnTo>
                  <a:cubicBezTo>
                    <a:pt x="760" y="0"/>
                    <a:pt x="715" y="0"/>
                    <a:pt x="670" y="0"/>
                  </a:cubicBezTo>
                  <a:cubicBezTo>
                    <a:pt x="469" y="112"/>
                    <a:pt x="0" y="401"/>
                    <a:pt x="66" y="804"/>
                  </a:cubicBezTo>
                  <a:cubicBezTo>
                    <a:pt x="156" y="1295"/>
                    <a:pt x="760" y="1854"/>
                    <a:pt x="1341" y="2190"/>
                  </a:cubicBezTo>
                  <a:cubicBezTo>
                    <a:pt x="1945" y="2548"/>
                    <a:pt x="3018" y="2794"/>
                    <a:pt x="3890" y="2659"/>
                  </a:cubicBezTo>
                  <a:cubicBezTo>
                    <a:pt x="3890" y="2659"/>
                    <a:pt x="2481" y="2168"/>
                    <a:pt x="1654" y="1318"/>
                  </a:cubicBezTo>
                  <a:cubicBezTo>
                    <a:pt x="1050" y="669"/>
                    <a:pt x="849" y="222"/>
                    <a:pt x="782" y="6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2" name="Freeform 14">
              <a:extLst>
                <a:ext uri="{FF2B5EF4-FFF2-40B4-BE49-F238E27FC236}">
                  <a16:creationId xmlns:a16="http://schemas.microsoft.com/office/drawing/2014/main" id="{288DF8CE-3FAF-C247-9458-98DCF852C8B4}"/>
                </a:ext>
              </a:extLst>
            </p:cNvPr>
            <p:cNvSpPr>
              <a:spLocks noChangeArrowheads="1"/>
            </p:cNvSpPr>
            <p:nvPr/>
          </p:nvSpPr>
          <p:spPr bwMode="auto">
            <a:xfrm>
              <a:off x="1746250" y="2100263"/>
              <a:ext cx="579438" cy="1617662"/>
            </a:xfrm>
            <a:custGeom>
              <a:avLst/>
              <a:gdLst>
                <a:gd name="T0" fmla="*/ 44 w 1611"/>
                <a:gd name="T1" fmla="*/ 3980 h 4495"/>
                <a:gd name="T2" fmla="*/ 44 w 1611"/>
                <a:gd name="T3" fmla="*/ 3980 h 4495"/>
                <a:gd name="T4" fmla="*/ 44 w 1611"/>
                <a:gd name="T5" fmla="*/ 4114 h 4495"/>
                <a:gd name="T6" fmla="*/ 1028 w 1611"/>
                <a:gd name="T7" fmla="*/ 4248 h 4495"/>
                <a:gd name="T8" fmla="*/ 1610 w 1611"/>
                <a:gd name="T9" fmla="*/ 2437 h 4495"/>
                <a:gd name="T10" fmla="*/ 737 w 1611"/>
                <a:gd name="T11" fmla="*/ 0 h 4495"/>
                <a:gd name="T12" fmla="*/ 692 w 1611"/>
                <a:gd name="T13" fmla="*/ 2593 h 4495"/>
                <a:gd name="T14" fmla="*/ 44 w 1611"/>
                <a:gd name="T15" fmla="*/ 3980 h 4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1" h="4495">
                  <a:moveTo>
                    <a:pt x="44" y="3980"/>
                  </a:moveTo>
                  <a:lnTo>
                    <a:pt x="44" y="3980"/>
                  </a:lnTo>
                  <a:cubicBezTo>
                    <a:pt x="0" y="4024"/>
                    <a:pt x="22" y="4069"/>
                    <a:pt x="44" y="4114"/>
                  </a:cubicBezTo>
                  <a:cubicBezTo>
                    <a:pt x="245" y="4226"/>
                    <a:pt x="737" y="4494"/>
                    <a:pt x="1028" y="4248"/>
                  </a:cubicBezTo>
                  <a:cubicBezTo>
                    <a:pt x="1431" y="3913"/>
                    <a:pt x="1610" y="3108"/>
                    <a:pt x="1610" y="2437"/>
                  </a:cubicBezTo>
                  <a:cubicBezTo>
                    <a:pt x="1610" y="1745"/>
                    <a:pt x="1296" y="672"/>
                    <a:pt x="737" y="0"/>
                  </a:cubicBezTo>
                  <a:cubicBezTo>
                    <a:pt x="737" y="0"/>
                    <a:pt x="1006" y="1454"/>
                    <a:pt x="692" y="2593"/>
                  </a:cubicBezTo>
                  <a:cubicBezTo>
                    <a:pt x="424" y="3465"/>
                    <a:pt x="156" y="3845"/>
                    <a:pt x="44" y="39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3" name="Freeform 15">
              <a:extLst>
                <a:ext uri="{FF2B5EF4-FFF2-40B4-BE49-F238E27FC236}">
                  <a16:creationId xmlns:a16="http://schemas.microsoft.com/office/drawing/2014/main" id="{266DEEC4-63F6-044F-99AA-A5C052890A20}"/>
                </a:ext>
              </a:extLst>
            </p:cNvPr>
            <p:cNvSpPr>
              <a:spLocks noChangeArrowheads="1"/>
            </p:cNvSpPr>
            <p:nvPr/>
          </p:nvSpPr>
          <p:spPr bwMode="auto">
            <a:xfrm>
              <a:off x="10213975" y="2430463"/>
              <a:ext cx="128588" cy="160337"/>
            </a:xfrm>
            <a:custGeom>
              <a:avLst/>
              <a:gdLst>
                <a:gd name="T0" fmla="*/ 134 w 359"/>
                <a:gd name="T1" fmla="*/ 66 h 447"/>
                <a:gd name="T2" fmla="*/ 0 w 359"/>
                <a:gd name="T3" fmla="*/ 66 h 447"/>
                <a:gd name="T4" fmla="*/ 0 w 359"/>
                <a:gd name="T5" fmla="*/ 0 h 447"/>
                <a:gd name="T6" fmla="*/ 358 w 359"/>
                <a:gd name="T7" fmla="*/ 0 h 447"/>
                <a:gd name="T8" fmla="*/ 358 w 359"/>
                <a:gd name="T9" fmla="*/ 66 h 447"/>
                <a:gd name="T10" fmla="*/ 223 w 359"/>
                <a:gd name="T11" fmla="*/ 66 h 447"/>
                <a:gd name="T12" fmla="*/ 223 w 359"/>
                <a:gd name="T13" fmla="*/ 446 h 447"/>
                <a:gd name="T14" fmla="*/ 134 w 359"/>
                <a:gd name="T15" fmla="*/ 446 h 447"/>
                <a:gd name="T16" fmla="*/ 134 w 359"/>
                <a:gd name="T17" fmla="*/ 6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47">
                  <a:moveTo>
                    <a:pt x="134" y="66"/>
                  </a:moveTo>
                  <a:lnTo>
                    <a:pt x="0" y="66"/>
                  </a:lnTo>
                  <a:lnTo>
                    <a:pt x="0" y="0"/>
                  </a:lnTo>
                  <a:lnTo>
                    <a:pt x="358" y="0"/>
                  </a:lnTo>
                  <a:lnTo>
                    <a:pt x="358" y="66"/>
                  </a:lnTo>
                  <a:lnTo>
                    <a:pt x="223" y="66"/>
                  </a:lnTo>
                  <a:lnTo>
                    <a:pt x="223" y="446"/>
                  </a:lnTo>
                  <a:lnTo>
                    <a:pt x="134" y="446"/>
                  </a:lnTo>
                  <a:lnTo>
                    <a:pt x="134"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4" name="Freeform 16">
              <a:extLst>
                <a:ext uri="{FF2B5EF4-FFF2-40B4-BE49-F238E27FC236}">
                  <a16:creationId xmlns:a16="http://schemas.microsoft.com/office/drawing/2014/main" id="{6BD52215-1813-F140-AD15-267DDDD78DD9}"/>
                </a:ext>
              </a:extLst>
            </p:cNvPr>
            <p:cNvSpPr>
              <a:spLocks noChangeArrowheads="1"/>
            </p:cNvSpPr>
            <p:nvPr/>
          </p:nvSpPr>
          <p:spPr bwMode="auto">
            <a:xfrm>
              <a:off x="10374313" y="2430463"/>
              <a:ext cx="161925" cy="160337"/>
            </a:xfrm>
            <a:custGeom>
              <a:avLst/>
              <a:gdLst>
                <a:gd name="T0" fmla="*/ 0 w 448"/>
                <a:gd name="T1" fmla="*/ 0 h 447"/>
                <a:gd name="T2" fmla="*/ 90 w 448"/>
                <a:gd name="T3" fmla="*/ 0 h 447"/>
                <a:gd name="T4" fmla="*/ 223 w 448"/>
                <a:gd name="T5" fmla="*/ 201 h 447"/>
                <a:gd name="T6" fmla="*/ 358 w 448"/>
                <a:gd name="T7" fmla="*/ 0 h 447"/>
                <a:gd name="T8" fmla="*/ 447 w 448"/>
                <a:gd name="T9" fmla="*/ 0 h 447"/>
                <a:gd name="T10" fmla="*/ 447 w 448"/>
                <a:gd name="T11" fmla="*/ 446 h 447"/>
                <a:gd name="T12" fmla="*/ 358 w 448"/>
                <a:gd name="T13" fmla="*/ 446 h 447"/>
                <a:gd name="T14" fmla="*/ 358 w 448"/>
                <a:gd name="T15" fmla="*/ 111 h 447"/>
                <a:gd name="T16" fmla="*/ 223 w 448"/>
                <a:gd name="T17" fmla="*/ 335 h 447"/>
                <a:gd name="T18" fmla="*/ 223 w 448"/>
                <a:gd name="T19" fmla="*/ 335 h 447"/>
                <a:gd name="T20" fmla="*/ 90 w 448"/>
                <a:gd name="T21" fmla="*/ 111 h 447"/>
                <a:gd name="T22" fmla="*/ 90 w 448"/>
                <a:gd name="T23" fmla="*/ 446 h 447"/>
                <a:gd name="T24" fmla="*/ 0 w 448"/>
                <a:gd name="T25" fmla="*/ 446 h 447"/>
                <a:gd name="T26" fmla="*/ 0 w 448"/>
                <a:gd name="T27"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8" h="447">
                  <a:moveTo>
                    <a:pt x="0" y="0"/>
                  </a:moveTo>
                  <a:lnTo>
                    <a:pt x="90" y="0"/>
                  </a:lnTo>
                  <a:lnTo>
                    <a:pt x="223" y="201"/>
                  </a:lnTo>
                  <a:lnTo>
                    <a:pt x="358" y="0"/>
                  </a:lnTo>
                  <a:lnTo>
                    <a:pt x="447" y="0"/>
                  </a:lnTo>
                  <a:lnTo>
                    <a:pt x="447" y="446"/>
                  </a:lnTo>
                  <a:lnTo>
                    <a:pt x="358" y="446"/>
                  </a:lnTo>
                  <a:lnTo>
                    <a:pt x="358" y="111"/>
                  </a:lnTo>
                  <a:lnTo>
                    <a:pt x="223" y="335"/>
                  </a:lnTo>
                  <a:lnTo>
                    <a:pt x="223" y="335"/>
                  </a:lnTo>
                  <a:lnTo>
                    <a:pt x="90" y="111"/>
                  </a:lnTo>
                  <a:lnTo>
                    <a:pt x="90" y="446"/>
                  </a:lnTo>
                  <a:lnTo>
                    <a:pt x="0" y="44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grpSp>
      <p:sp>
        <p:nvSpPr>
          <p:cNvPr id="25" name="Title 1">
            <a:extLst>
              <a:ext uri="{FF2B5EF4-FFF2-40B4-BE49-F238E27FC236}">
                <a16:creationId xmlns:a16="http://schemas.microsoft.com/office/drawing/2014/main" id="{61ECE968-7FDD-C349-8722-C5199983AC4A}"/>
              </a:ext>
            </a:extLst>
          </p:cNvPr>
          <p:cNvSpPr>
            <a:spLocks noGrp="1"/>
          </p:cNvSpPr>
          <p:nvPr>
            <p:ph type="ctrTitle" hasCustomPrompt="1"/>
          </p:nvPr>
        </p:nvSpPr>
        <p:spPr>
          <a:xfrm>
            <a:off x="2866991" y="2270727"/>
            <a:ext cx="5650451" cy="413958"/>
          </a:xfrm>
          <a:noFill/>
        </p:spPr>
        <p:txBody>
          <a:bodyPr wrap="square" lIns="0" tIns="0" rIns="0" bIns="0" anchor="b" anchorCtr="0">
            <a:spAutoFit/>
          </a:bodyPr>
          <a:lstStyle>
            <a:lvl1pPr algn="l">
              <a:lnSpc>
                <a:spcPts val="3200"/>
              </a:lnSpc>
              <a:defRPr sz="3100" b="1" i="0" spc="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r>
              <a:rPr lang="en-US" dirty="0"/>
              <a:t>Click To Edit Master Title Style</a:t>
            </a:r>
          </a:p>
        </p:txBody>
      </p:sp>
      <p:sp>
        <p:nvSpPr>
          <p:cNvPr id="26" name="Subtitle 2">
            <a:extLst>
              <a:ext uri="{FF2B5EF4-FFF2-40B4-BE49-F238E27FC236}">
                <a16:creationId xmlns:a16="http://schemas.microsoft.com/office/drawing/2014/main" id="{22D08547-4782-714F-8120-432106BD579F}"/>
              </a:ext>
            </a:extLst>
          </p:cNvPr>
          <p:cNvSpPr>
            <a:spLocks noGrp="1"/>
          </p:cNvSpPr>
          <p:nvPr>
            <p:ph type="subTitle" idx="1"/>
          </p:nvPr>
        </p:nvSpPr>
        <p:spPr>
          <a:xfrm>
            <a:off x="2866990" y="2689269"/>
            <a:ext cx="5650450" cy="291118"/>
          </a:xfrm>
        </p:spPr>
        <p:txBody>
          <a:bodyPr wrap="square" lIns="0" tIns="0" rIns="0" bIns="0">
            <a:spAutoFit/>
          </a:bodyPr>
          <a:lstStyle>
            <a:lvl1pPr marL="0" indent="0" algn="l">
              <a:spcBef>
                <a:spcPts val="0"/>
              </a:spcBef>
              <a:buNone/>
              <a:defRPr sz="2100" b="0" i="0" spc="0">
                <a:solidFill>
                  <a:schemeClr val="bg1">
                    <a:alpha val="60000"/>
                  </a:schemeClr>
                </a:solidFill>
                <a:latin typeface="Century Gothic" panose="020B0502020202020204" pitchFamily="34" charset="0"/>
                <a:cs typeface="Century Gothic" panose="020B0502020202020204" pitchFamily="34" charset="0"/>
              </a:defRPr>
            </a:lvl1pPr>
            <a:lvl2pPr marL="457178" indent="0" algn="ctr">
              <a:buNone/>
              <a:defRPr sz="2000"/>
            </a:lvl2pPr>
            <a:lvl3pPr marL="914355" indent="0" algn="ctr">
              <a:buNone/>
              <a:defRPr sz="1800"/>
            </a:lvl3pPr>
            <a:lvl4pPr marL="1371532" indent="0" algn="ctr">
              <a:buNone/>
              <a:defRPr sz="1600"/>
            </a:lvl4pPr>
            <a:lvl5pPr marL="1828709" indent="0" algn="ctr">
              <a:buNone/>
              <a:defRPr sz="1600"/>
            </a:lvl5pPr>
            <a:lvl6pPr marL="2285886" indent="0" algn="ctr">
              <a:buNone/>
              <a:defRPr sz="1600"/>
            </a:lvl6pPr>
            <a:lvl7pPr marL="2743064"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8" name="Text Placeholder 12">
            <a:extLst>
              <a:ext uri="{FF2B5EF4-FFF2-40B4-BE49-F238E27FC236}">
                <a16:creationId xmlns:a16="http://schemas.microsoft.com/office/drawing/2014/main" id="{5F16F6AB-CE15-1547-B5C2-7A26F4FEA2C9}"/>
              </a:ext>
            </a:extLst>
          </p:cNvPr>
          <p:cNvSpPr>
            <a:spLocks noGrp="1"/>
          </p:cNvSpPr>
          <p:nvPr>
            <p:ph type="body" sz="quarter" idx="10" hasCustomPrompt="1"/>
          </p:nvPr>
        </p:nvSpPr>
        <p:spPr>
          <a:xfrm>
            <a:off x="2866989" y="3330679"/>
            <a:ext cx="3533705" cy="247083"/>
          </a:xfrm>
        </p:spPr>
        <p:txBody>
          <a:bodyPr/>
          <a:lstStyle>
            <a:lvl1pPr marL="0" indent="0">
              <a:buNone/>
              <a:defRPr sz="1350" spc="0">
                <a:solidFill>
                  <a:schemeClr val="bg1"/>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Presenter Name</a:t>
            </a:r>
          </a:p>
        </p:txBody>
      </p:sp>
      <p:sp>
        <p:nvSpPr>
          <p:cNvPr id="29" name="Text Placeholder 12">
            <a:extLst>
              <a:ext uri="{FF2B5EF4-FFF2-40B4-BE49-F238E27FC236}">
                <a16:creationId xmlns:a16="http://schemas.microsoft.com/office/drawing/2014/main" id="{18ED9444-4D26-9344-9A2A-13351246FF87}"/>
              </a:ext>
            </a:extLst>
          </p:cNvPr>
          <p:cNvSpPr>
            <a:spLocks noGrp="1"/>
          </p:cNvSpPr>
          <p:nvPr>
            <p:ph type="body" sz="quarter" idx="11" hasCustomPrompt="1"/>
          </p:nvPr>
        </p:nvSpPr>
        <p:spPr>
          <a:xfrm>
            <a:off x="2866989" y="3584215"/>
            <a:ext cx="3533705" cy="247083"/>
          </a:xfrm>
        </p:spPr>
        <p:txBody>
          <a:bodyPr/>
          <a:lstStyle>
            <a:lvl1pPr marL="0" indent="0">
              <a:buNone/>
              <a:defRPr sz="1050" spc="0">
                <a:solidFill>
                  <a:schemeClr val="bg1">
                    <a:alpha val="50000"/>
                  </a:schemeClr>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Title</a:t>
            </a:r>
          </a:p>
        </p:txBody>
      </p:sp>
    </p:spTree>
    <p:extLst>
      <p:ext uri="{BB962C8B-B14F-4D97-AF65-F5344CB8AC3E}">
        <p14:creationId xmlns:p14="http://schemas.microsoft.com/office/powerpoint/2010/main" val="3867158366"/>
      </p:ext>
    </p:extLst>
  </p:cSld>
  <p:clrMapOvr>
    <a:masterClrMapping/>
  </p:clrMapOvr>
  <p:extLst mod="1">
    <p:ext uri="{DCECCB84-F9BA-43D5-87BE-67443E8EF086}">
      <p15:sldGuideLst xmlns:p15="http://schemas.microsoft.com/office/powerpoint/2012/main">
        <p15:guide id="1" pos="216">
          <p15:clr>
            <a:srgbClr val="FBAE40"/>
          </p15:clr>
        </p15:guide>
        <p15:guide id="2" pos="55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xternal-Title Crims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B75A2E-F644-934A-A96D-F81A8B028604}"/>
              </a:ext>
            </a:extLst>
          </p:cNvPr>
          <p:cNvPicPr>
            <a:picLocks noChangeAspect="1"/>
          </p:cNvPicPr>
          <p:nvPr userDrawn="1"/>
        </p:nvPicPr>
        <p:blipFill>
          <a:blip r:embed="rId2"/>
          <a:stretch>
            <a:fillRect/>
          </a:stretch>
        </p:blipFill>
        <p:spPr>
          <a:xfrm>
            <a:off x="0" y="2381"/>
            <a:ext cx="9144000" cy="5143500"/>
          </a:xfrm>
          <a:prstGeom prst="rect">
            <a:avLst/>
          </a:prstGeom>
        </p:spPr>
      </p:pic>
      <p:grpSp>
        <p:nvGrpSpPr>
          <p:cNvPr id="7" name="Group 6">
            <a:extLst>
              <a:ext uri="{FF2B5EF4-FFF2-40B4-BE49-F238E27FC236}">
                <a16:creationId xmlns:a16="http://schemas.microsoft.com/office/drawing/2014/main" id="{82A802E8-7CFA-DA42-95FC-C1D98E9EE21F}"/>
              </a:ext>
            </a:extLst>
          </p:cNvPr>
          <p:cNvGrpSpPr/>
          <p:nvPr userDrawn="1"/>
        </p:nvGrpSpPr>
        <p:grpSpPr>
          <a:xfrm>
            <a:off x="753523" y="627870"/>
            <a:ext cx="2186663" cy="416089"/>
            <a:chOff x="457200" y="1971675"/>
            <a:chExt cx="10079038" cy="1916113"/>
          </a:xfrm>
          <a:solidFill>
            <a:schemeClr val="bg1"/>
          </a:solidFill>
        </p:grpSpPr>
        <p:sp>
          <p:nvSpPr>
            <p:cNvPr id="8" name="Freeform 1">
              <a:extLst>
                <a:ext uri="{FF2B5EF4-FFF2-40B4-BE49-F238E27FC236}">
                  <a16:creationId xmlns:a16="http://schemas.microsoft.com/office/drawing/2014/main" id="{F0455D0D-3D0F-094D-8CD9-E3767041BEB2}"/>
                </a:ext>
              </a:extLst>
            </p:cNvPr>
            <p:cNvSpPr>
              <a:spLocks noChangeArrowheads="1"/>
            </p:cNvSpPr>
            <p:nvPr/>
          </p:nvSpPr>
          <p:spPr bwMode="auto">
            <a:xfrm>
              <a:off x="6856413" y="2430463"/>
              <a:ext cx="925512" cy="112712"/>
            </a:xfrm>
            <a:custGeom>
              <a:avLst/>
              <a:gdLst>
                <a:gd name="T0" fmla="*/ 0 w 2572"/>
                <a:gd name="T1" fmla="*/ 0 h 313"/>
                <a:gd name="T2" fmla="*/ 0 w 2572"/>
                <a:gd name="T3" fmla="*/ 312 h 313"/>
                <a:gd name="T4" fmla="*/ 2571 w 2572"/>
                <a:gd name="T5" fmla="*/ 312 h 313"/>
                <a:gd name="T6" fmla="*/ 2571 w 2572"/>
                <a:gd name="T7" fmla="*/ 0 h 313"/>
                <a:gd name="T8" fmla="*/ 0 w 2572"/>
                <a:gd name="T9" fmla="*/ 0 h 313"/>
              </a:gdLst>
              <a:ahLst/>
              <a:cxnLst>
                <a:cxn ang="0">
                  <a:pos x="T0" y="T1"/>
                </a:cxn>
                <a:cxn ang="0">
                  <a:pos x="T2" y="T3"/>
                </a:cxn>
                <a:cxn ang="0">
                  <a:pos x="T4" y="T5"/>
                </a:cxn>
                <a:cxn ang="0">
                  <a:pos x="T6" y="T7"/>
                </a:cxn>
                <a:cxn ang="0">
                  <a:pos x="T8" y="T9"/>
                </a:cxn>
              </a:cxnLst>
              <a:rect l="0" t="0" r="r" b="b"/>
              <a:pathLst>
                <a:path w="2572" h="313">
                  <a:moveTo>
                    <a:pt x="0" y="0"/>
                  </a:moveTo>
                  <a:lnTo>
                    <a:pt x="0" y="312"/>
                  </a:lnTo>
                  <a:lnTo>
                    <a:pt x="2571" y="312"/>
                  </a:lnTo>
                  <a:lnTo>
                    <a:pt x="257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9" name="Freeform 2">
              <a:extLst>
                <a:ext uri="{FF2B5EF4-FFF2-40B4-BE49-F238E27FC236}">
                  <a16:creationId xmlns:a16="http://schemas.microsoft.com/office/drawing/2014/main" id="{07532FDF-8F9A-C646-9439-10303F633531}"/>
                </a:ext>
              </a:extLst>
            </p:cNvPr>
            <p:cNvSpPr>
              <a:spLocks noChangeArrowheads="1"/>
            </p:cNvSpPr>
            <p:nvPr/>
          </p:nvSpPr>
          <p:spPr bwMode="auto">
            <a:xfrm>
              <a:off x="9134475" y="2430463"/>
              <a:ext cx="925513" cy="112712"/>
            </a:xfrm>
            <a:custGeom>
              <a:avLst/>
              <a:gdLst>
                <a:gd name="T0" fmla="*/ 0 w 2573"/>
                <a:gd name="T1" fmla="*/ 0 h 313"/>
                <a:gd name="T2" fmla="*/ 0 w 2573"/>
                <a:gd name="T3" fmla="*/ 312 h 313"/>
                <a:gd name="T4" fmla="*/ 2572 w 2573"/>
                <a:gd name="T5" fmla="*/ 312 h 313"/>
                <a:gd name="T6" fmla="*/ 2572 w 2573"/>
                <a:gd name="T7" fmla="*/ 0 h 313"/>
                <a:gd name="T8" fmla="*/ 0 w 2573"/>
                <a:gd name="T9" fmla="*/ 0 h 313"/>
              </a:gdLst>
              <a:ahLst/>
              <a:cxnLst>
                <a:cxn ang="0">
                  <a:pos x="T0" y="T1"/>
                </a:cxn>
                <a:cxn ang="0">
                  <a:pos x="T2" y="T3"/>
                </a:cxn>
                <a:cxn ang="0">
                  <a:pos x="T4" y="T5"/>
                </a:cxn>
                <a:cxn ang="0">
                  <a:pos x="T6" y="T7"/>
                </a:cxn>
                <a:cxn ang="0">
                  <a:pos x="T8" y="T9"/>
                </a:cxn>
              </a:cxnLst>
              <a:rect l="0" t="0" r="r" b="b"/>
              <a:pathLst>
                <a:path w="2573" h="313">
                  <a:moveTo>
                    <a:pt x="0" y="0"/>
                  </a:moveTo>
                  <a:lnTo>
                    <a:pt x="0" y="312"/>
                  </a:lnTo>
                  <a:lnTo>
                    <a:pt x="2572" y="312"/>
                  </a:lnTo>
                  <a:lnTo>
                    <a:pt x="2572"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dirty="0"/>
            </a:p>
          </p:txBody>
        </p:sp>
        <p:sp>
          <p:nvSpPr>
            <p:cNvPr id="10" name="Freeform 3">
              <a:extLst>
                <a:ext uri="{FF2B5EF4-FFF2-40B4-BE49-F238E27FC236}">
                  <a16:creationId xmlns:a16="http://schemas.microsoft.com/office/drawing/2014/main" id="{CEAE6D57-01C5-B547-8581-7BCD1663CEB6}"/>
                </a:ext>
              </a:extLst>
            </p:cNvPr>
            <p:cNvSpPr>
              <a:spLocks noChangeArrowheads="1"/>
            </p:cNvSpPr>
            <p:nvPr/>
          </p:nvSpPr>
          <p:spPr bwMode="auto">
            <a:xfrm>
              <a:off x="6848475" y="2855913"/>
              <a:ext cx="933450" cy="611187"/>
            </a:xfrm>
            <a:custGeom>
              <a:avLst/>
              <a:gdLst>
                <a:gd name="T0" fmla="*/ 23 w 2595"/>
                <a:gd name="T1" fmla="*/ 0 h 1699"/>
                <a:gd name="T2" fmla="*/ 23 w 2595"/>
                <a:gd name="T3" fmla="*/ 0 h 1699"/>
                <a:gd name="T4" fmla="*/ 23 w 2595"/>
                <a:gd name="T5" fmla="*/ 915 h 1699"/>
                <a:gd name="T6" fmla="*/ 23 w 2595"/>
                <a:gd name="T7" fmla="*/ 915 h 1699"/>
                <a:gd name="T8" fmla="*/ 224 w 2595"/>
                <a:gd name="T9" fmla="*/ 1452 h 1699"/>
                <a:gd name="T10" fmla="*/ 761 w 2595"/>
                <a:gd name="T11" fmla="*/ 1698 h 1699"/>
                <a:gd name="T12" fmla="*/ 2594 w 2595"/>
                <a:gd name="T13" fmla="*/ 1698 h 1699"/>
                <a:gd name="T14" fmla="*/ 2594 w 2595"/>
                <a:gd name="T15" fmla="*/ 1362 h 1699"/>
                <a:gd name="T16" fmla="*/ 761 w 2595"/>
                <a:gd name="T17" fmla="*/ 1362 h 1699"/>
                <a:gd name="T18" fmla="*/ 336 w 2595"/>
                <a:gd name="T19" fmla="*/ 937 h 1699"/>
                <a:gd name="T20" fmla="*/ 336 w 2595"/>
                <a:gd name="T21" fmla="*/ 915 h 1699"/>
                <a:gd name="T22" fmla="*/ 336 w 2595"/>
                <a:gd name="T23" fmla="*/ 311 h 1699"/>
                <a:gd name="T24" fmla="*/ 2594 w 2595"/>
                <a:gd name="T25" fmla="*/ 311 h 1699"/>
                <a:gd name="T26" fmla="*/ 2594 w 2595"/>
                <a:gd name="T27" fmla="*/ 0 h 1699"/>
                <a:gd name="T28" fmla="*/ 23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3" y="0"/>
                  </a:moveTo>
                  <a:lnTo>
                    <a:pt x="23" y="0"/>
                  </a:lnTo>
                  <a:cubicBezTo>
                    <a:pt x="23" y="915"/>
                    <a:pt x="23" y="915"/>
                    <a:pt x="23" y="915"/>
                  </a:cubicBezTo>
                  <a:lnTo>
                    <a:pt x="23" y="915"/>
                  </a:lnTo>
                  <a:cubicBezTo>
                    <a:pt x="0" y="1116"/>
                    <a:pt x="90" y="1318"/>
                    <a:pt x="224" y="1452"/>
                  </a:cubicBezTo>
                  <a:cubicBezTo>
                    <a:pt x="358" y="1609"/>
                    <a:pt x="559" y="1698"/>
                    <a:pt x="761" y="1698"/>
                  </a:cubicBezTo>
                  <a:cubicBezTo>
                    <a:pt x="2594" y="1698"/>
                    <a:pt x="2594" y="1698"/>
                    <a:pt x="2594" y="1698"/>
                  </a:cubicBezTo>
                  <a:cubicBezTo>
                    <a:pt x="2594" y="1362"/>
                    <a:pt x="2594" y="1362"/>
                    <a:pt x="2594"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94" y="311"/>
                    <a:pt x="2594" y="311"/>
                    <a:pt x="2594" y="311"/>
                  </a:cubicBezTo>
                  <a:cubicBezTo>
                    <a:pt x="2594" y="0"/>
                    <a:pt x="2594" y="0"/>
                    <a:pt x="2594" y="0"/>
                  </a:cubicBezTo>
                  <a:lnTo>
                    <a:pt x="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1" name="Freeform 4">
              <a:extLst>
                <a:ext uri="{FF2B5EF4-FFF2-40B4-BE49-F238E27FC236}">
                  <a16:creationId xmlns:a16="http://schemas.microsoft.com/office/drawing/2014/main" id="{67F65D33-C46A-1E4A-961B-F584A38DB5B1}"/>
                </a:ext>
              </a:extLst>
            </p:cNvPr>
            <p:cNvSpPr>
              <a:spLocks noChangeArrowheads="1"/>
            </p:cNvSpPr>
            <p:nvPr/>
          </p:nvSpPr>
          <p:spPr bwMode="auto">
            <a:xfrm>
              <a:off x="9126538" y="2855913"/>
              <a:ext cx="933450" cy="611187"/>
            </a:xfrm>
            <a:custGeom>
              <a:avLst/>
              <a:gdLst>
                <a:gd name="T0" fmla="*/ 22 w 2595"/>
                <a:gd name="T1" fmla="*/ 0 h 1699"/>
                <a:gd name="T2" fmla="*/ 22 w 2595"/>
                <a:gd name="T3" fmla="*/ 0 h 1699"/>
                <a:gd name="T4" fmla="*/ 22 w 2595"/>
                <a:gd name="T5" fmla="*/ 915 h 1699"/>
                <a:gd name="T6" fmla="*/ 22 w 2595"/>
                <a:gd name="T7" fmla="*/ 915 h 1699"/>
                <a:gd name="T8" fmla="*/ 223 w 2595"/>
                <a:gd name="T9" fmla="*/ 1452 h 1699"/>
                <a:gd name="T10" fmla="*/ 760 w 2595"/>
                <a:gd name="T11" fmla="*/ 1698 h 1699"/>
                <a:gd name="T12" fmla="*/ 2594 w 2595"/>
                <a:gd name="T13" fmla="*/ 1698 h 1699"/>
                <a:gd name="T14" fmla="*/ 2594 w 2595"/>
                <a:gd name="T15" fmla="*/ 1362 h 1699"/>
                <a:gd name="T16" fmla="*/ 760 w 2595"/>
                <a:gd name="T17" fmla="*/ 1362 h 1699"/>
                <a:gd name="T18" fmla="*/ 335 w 2595"/>
                <a:gd name="T19" fmla="*/ 937 h 1699"/>
                <a:gd name="T20" fmla="*/ 335 w 2595"/>
                <a:gd name="T21" fmla="*/ 915 h 1699"/>
                <a:gd name="T22" fmla="*/ 335 w 2595"/>
                <a:gd name="T23" fmla="*/ 311 h 1699"/>
                <a:gd name="T24" fmla="*/ 2594 w 2595"/>
                <a:gd name="T25" fmla="*/ 311 h 1699"/>
                <a:gd name="T26" fmla="*/ 2594 w 2595"/>
                <a:gd name="T27" fmla="*/ 0 h 1699"/>
                <a:gd name="T28" fmla="*/ 22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2" y="0"/>
                  </a:moveTo>
                  <a:lnTo>
                    <a:pt x="22" y="0"/>
                  </a:lnTo>
                  <a:cubicBezTo>
                    <a:pt x="22" y="915"/>
                    <a:pt x="22" y="915"/>
                    <a:pt x="22" y="915"/>
                  </a:cubicBezTo>
                  <a:lnTo>
                    <a:pt x="22" y="915"/>
                  </a:lnTo>
                  <a:cubicBezTo>
                    <a:pt x="0" y="1116"/>
                    <a:pt x="89" y="1318"/>
                    <a:pt x="223" y="1452"/>
                  </a:cubicBezTo>
                  <a:cubicBezTo>
                    <a:pt x="358" y="1609"/>
                    <a:pt x="559" y="1698"/>
                    <a:pt x="760" y="1698"/>
                  </a:cubicBezTo>
                  <a:cubicBezTo>
                    <a:pt x="2594" y="1698"/>
                    <a:pt x="2594" y="1698"/>
                    <a:pt x="2594" y="1698"/>
                  </a:cubicBezTo>
                  <a:cubicBezTo>
                    <a:pt x="2594" y="1362"/>
                    <a:pt x="2594" y="1362"/>
                    <a:pt x="2594" y="1362"/>
                  </a:cubicBezTo>
                  <a:cubicBezTo>
                    <a:pt x="760" y="1362"/>
                    <a:pt x="760" y="1362"/>
                    <a:pt x="760" y="1362"/>
                  </a:cubicBezTo>
                  <a:cubicBezTo>
                    <a:pt x="537" y="1362"/>
                    <a:pt x="335" y="1184"/>
                    <a:pt x="335" y="937"/>
                  </a:cubicBezTo>
                  <a:cubicBezTo>
                    <a:pt x="335" y="915"/>
                    <a:pt x="335" y="915"/>
                    <a:pt x="335" y="915"/>
                  </a:cubicBezTo>
                  <a:cubicBezTo>
                    <a:pt x="335" y="311"/>
                    <a:pt x="335" y="311"/>
                    <a:pt x="335" y="311"/>
                  </a:cubicBezTo>
                  <a:cubicBezTo>
                    <a:pt x="2594" y="311"/>
                    <a:pt x="2594" y="311"/>
                    <a:pt x="2594" y="311"/>
                  </a:cubicBezTo>
                  <a:cubicBezTo>
                    <a:pt x="2594" y="0"/>
                    <a:pt x="2594" y="0"/>
                    <a:pt x="2594" y="0"/>
                  </a:cubicBezTo>
                  <a:lnTo>
                    <a:pt x="2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2" name="Freeform 5">
              <a:extLst>
                <a:ext uri="{FF2B5EF4-FFF2-40B4-BE49-F238E27FC236}">
                  <a16:creationId xmlns:a16="http://schemas.microsoft.com/office/drawing/2014/main" id="{30AD203B-4267-0249-8BC2-83CD485649A3}"/>
                </a:ext>
              </a:extLst>
            </p:cNvPr>
            <p:cNvSpPr>
              <a:spLocks noChangeArrowheads="1"/>
            </p:cNvSpPr>
            <p:nvPr/>
          </p:nvSpPr>
          <p:spPr bwMode="auto">
            <a:xfrm>
              <a:off x="7870825" y="2430463"/>
              <a:ext cx="1168400" cy="1038225"/>
            </a:xfrm>
            <a:custGeom>
              <a:avLst/>
              <a:gdLst>
                <a:gd name="T0" fmla="*/ 2818 w 3244"/>
                <a:gd name="T1" fmla="*/ 0 h 2884"/>
                <a:gd name="T2" fmla="*/ 1610 w 3244"/>
                <a:gd name="T3" fmla="*/ 1296 h 2884"/>
                <a:gd name="T4" fmla="*/ 426 w 3244"/>
                <a:gd name="T5" fmla="*/ 0 h 2884"/>
                <a:gd name="T6" fmla="*/ 0 w 3244"/>
                <a:gd name="T7" fmla="*/ 0 h 2884"/>
                <a:gd name="T8" fmla="*/ 1454 w 3244"/>
                <a:gd name="T9" fmla="*/ 1564 h 2884"/>
                <a:gd name="T10" fmla="*/ 1454 w 3244"/>
                <a:gd name="T11" fmla="*/ 2883 h 2884"/>
                <a:gd name="T12" fmla="*/ 1789 w 3244"/>
                <a:gd name="T13" fmla="*/ 2883 h 2884"/>
                <a:gd name="T14" fmla="*/ 1789 w 3244"/>
                <a:gd name="T15" fmla="*/ 1564 h 2884"/>
                <a:gd name="T16" fmla="*/ 3243 w 3244"/>
                <a:gd name="T17" fmla="*/ 0 h 2884"/>
                <a:gd name="T18" fmla="*/ 2818 w 3244"/>
                <a:gd name="T19" fmla="*/ 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4" h="2884">
                  <a:moveTo>
                    <a:pt x="2818" y="0"/>
                  </a:moveTo>
                  <a:lnTo>
                    <a:pt x="1610" y="1296"/>
                  </a:lnTo>
                  <a:lnTo>
                    <a:pt x="426" y="0"/>
                  </a:lnTo>
                  <a:lnTo>
                    <a:pt x="0" y="0"/>
                  </a:lnTo>
                  <a:lnTo>
                    <a:pt x="1454" y="1564"/>
                  </a:lnTo>
                  <a:lnTo>
                    <a:pt x="1454" y="2883"/>
                  </a:lnTo>
                  <a:lnTo>
                    <a:pt x="1789" y="2883"/>
                  </a:lnTo>
                  <a:lnTo>
                    <a:pt x="1789" y="1564"/>
                  </a:lnTo>
                  <a:lnTo>
                    <a:pt x="3243" y="0"/>
                  </a:lnTo>
                  <a:lnTo>
                    <a:pt x="281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3" name="Freeform 6">
              <a:extLst>
                <a:ext uri="{FF2B5EF4-FFF2-40B4-BE49-F238E27FC236}">
                  <a16:creationId xmlns:a16="http://schemas.microsoft.com/office/drawing/2014/main" id="{BDEBEB4F-B4DF-3A46-9A67-58E47030D37F}"/>
                </a:ext>
              </a:extLst>
            </p:cNvPr>
            <p:cNvSpPr>
              <a:spLocks noChangeArrowheads="1"/>
            </p:cNvSpPr>
            <p:nvPr/>
          </p:nvSpPr>
          <p:spPr bwMode="auto">
            <a:xfrm>
              <a:off x="4111625" y="2430463"/>
              <a:ext cx="112713" cy="1038225"/>
            </a:xfrm>
            <a:custGeom>
              <a:avLst/>
              <a:gdLst>
                <a:gd name="T0" fmla="*/ 0 w 315"/>
                <a:gd name="T1" fmla="*/ 0 h 2884"/>
                <a:gd name="T2" fmla="*/ 0 w 315"/>
                <a:gd name="T3" fmla="*/ 2883 h 2884"/>
                <a:gd name="T4" fmla="*/ 314 w 315"/>
                <a:gd name="T5" fmla="*/ 2883 h 2884"/>
                <a:gd name="T6" fmla="*/ 314 w 315"/>
                <a:gd name="T7" fmla="*/ 0 h 2884"/>
                <a:gd name="T8" fmla="*/ 0 w 315"/>
                <a:gd name="T9" fmla="*/ 0 h 2884"/>
              </a:gdLst>
              <a:ahLst/>
              <a:cxnLst>
                <a:cxn ang="0">
                  <a:pos x="T0" y="T1"/>
                </a:cxn>
                <a:cxn ang="0">
                  <a:pos x="T2" y="T3"/>
                </a:cxn>
                <a:cxn ang="0">
                  <a:pos x="T4" y="T5"/>
                </a:cxn>
                <a:cxn ang="0">
                  <a:pos x="T6" y="T7"/>
                </a:cxn>
                <a:cxn ang="0">
                  <a:pos x="T8" y="T9"/>
                </a:cxn>
              </a:cxnLst>
              <a:rect l="0" t="0" r="r" b="b"/>
              <a:pathLst>
                <a:path w="315" h="2884">
                  <a:moveTo>
                    <a:pt x="0" y="0"/>
                  </a:moveTo>
                  <a:lnTo>
                    <a:pt x="0" y="2883"/>
                  </a:lnTo>
                  <a:lnTo>
                    <a:pt x="314" y="2883"/>
                  </a:lnTo>
                  <a:lnTo>
                    <a:pt x="3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4" name="Freeform 7">
              <a:extLst>
                <a:ext uri="{FF2B5EF4-FFF2-40B4-BE49-F238E27FC236}">
                  <a16:creationId xmlns:a16="http://schemas.microsoft.com/office/drawing/2014/main" id="{77A92817-97F2-1F41-912D-A50EDE2B46ED}"/>
                </a:ext>
              </a:extLst>
            </p:cNvPr>
            <p:cNvSpPr>
              <a:spLocks noChangeArrowheads="1"/>
            </p:cNvSpPr>
            <p:nvPr/>
          </p:nvSpPr>
          <p:spPr bwMode="auto">
            <a:xfrm>
              <a:off x="5689600" y="2430463"/>
              <a:ext cx="901700" cy="112712"/>
            </a:xfrm>
            <a:custGeom>
              <a:avLst/>
              <a:gdLst>
                <a:gd name="T0" fmla="*/ 0 w 2506"/>
                <a:gd name="T1" fmla="*/ 0 h 313"/>
                <a:gd name="T2" fmla="*/ 0 w 2506"/>
                <a:gd name="T3" fmla="*/ 312 h 313"/>
                <a:gd name="T4" fmla="*/ 2505 w 2506"/>
                <a:gd name="T5" fmla="*/ 312 h 313"/>
                <a:gd name="T6" fmla="*/ 2505 w 2506"/>
                <a:gd name="T7" fmla="*/ 0 h 313"/>
                <a:gd name="T8" fmla="*/ 0 w 2506"/>
                <a:gd name="T9" fmla="*/ 0 h 313"/>
              </a:gdLst>
              <a:ahLst/>
              <a:cxnLst>
                <a:cxn ang="0">
                  <a:pos x="T0" y="T1"/>
                </a:cxn>
                <a:cxn ang="0">
                  <a:pos x="T2" y="T3"/>
                </a:cxn>
                <a:cxn ang="0">
                  <a:pos x="T4" y="T5"/>
                </a:cxn>
                <a:cxn ang="0">
                  <a:pos x="T6" y="T7"/>
                </a:cxn>
                <a:cxn ang="0">
                  <a:pos x="T8" y="T9"/>
                </a:cxn>
              </a:cxnLst>
              <a:rect l="0" t="0" r="r" b="b"/>
              <a:pathLst>
                <a:path w="2506" h="313">
                  <a:moveTo>
                    <a:pt x="0" y="0"/>
                  </a:moveTo>
                  <a:lnTo>
                    <a:pt x="0" y="312"/>
                  </a:lnTo>
                  <a:lnTo>
                    <a:pt x="2505" y="312"/>
                  </a:lnTo>
                  <a:lnTo>
                    <a:pt x="2505"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5" name="Freeform 8">
              <a:extLst>
                <a:ext uri="{FF2B5EF4-FFF2-40B4-BE49-F238E27FC236}">
                  <a16:creationId xmlns:a16="http://schemas.microsoft.com/office/drawing/2014/main" id="{CEC23C0D-D430-7147-913B-AEB4F4FE6444}"/>
                </a:ext>
              </a:extLst>
            </p:cNvPr>
            <p:cNvSpPr>
              <a:spLocks noChangeArrowheads="1"/>
            </p:cNvSpPr>
            <p:nvPr/>
          </p:nvSpPr>
          <p:spPr bwMode="auto">
            <a:xfrm>
              <a:off x="4562475" y="2430463"/>
              <a:ext cx="941388" cy="1038225"/>
            </a:xfrm>
            <a:custGeom>
              <a:avLst/>
              <a:gdLst>
                <a:gd name="T0" fmla="*/ 1834 w 2616"/>
                <a:gd name="T1" fmla="*/ 1496 h 2884"/>
                <a:gd name="T2" fmla="*/ 1834 w 2616"/>
                <a:gd name="T3" fmla="*/ 1496 h 2884"/>
                <a:gd name="T4" fmla="*/ 2571 w 2616"/>
                <a:gd name="T5" fmla="*/ 782 h 2884"/>
                <a:gd name="T6" fmla="*/ 2370 w 2616"/>
                <a:gd name="T7" fmla="*/ 223 h 2884"/>
                <a:gd name="T8" fmla="*/ 1811 w 2616"/>
                <a:gd name="T9" fmla="*/ 0 h 2884"/>
                <a:gd name="T10" fmla="*/ 0 w 2616"/>
                <a:gd name="T11" fmla="*/ 0 h 2884"/>
                <a:gd name="T12" fmla="*/ 0 w 2616"/>
                <a:gd name="T13" fmla="*/ 312 h 2884"/>
                <a:gd name="T14" fmla="*/ 1811 w 2616"/>
                <a:gd name="T15" fmla="*/ 312 h 2884"/>
                <a:gd name="T16" fmla="*/ 2258 w 2616"/>
                <a:gd name="T17" fmla="*/ 737 h 2884"/>
                <a:gd name="T18" fmla="*/ 1856 w 2616"/>
                <a:gd name="T19" fmla="*/ 1185 h 2884"/>
                <a:gd name="T20" fmla="*/ 0 w 2616"/>
                <a:gd name="T21" fmla="*/ 1185 h 2884"/>
                <a:gd name="T22" fmla="*/ 0 w 2616"/>
                <a:gd name="T23" fmla="*/ 2883 h 2884"/>
                <a:gd name="T24" fmla="*/ 313 w 2616"/>
                <a:gd name="T25" fmla="*/ 2883 h 2884"/>
                <a:gd name="T26" fmla="*/ 313 w 2616"/>
                <a:gd name="T27" fmla="*/ 1496 h 2884"/>
                <a:gd name="T28" fmla="*/ 1252 w 2616"/>
                <a:gd name="T29" fmla="*/ 1496 h 2884"/>
                <a:gd name="T30" fmla="*/ 1632 w 2616"/>
                <a:gd name="T31" fmla="*/ 1720 h 2884"/>
                <a:gd name="T32" fmla="*/ 2281 w 2616"/>
                <a:gd name="T33" fmla="*/ 2883 h 2884"/>
                <a:gd name="T34" fmla="*/ 2615 w 2616"/>
                <a:gd name="T35" fmla="*/ 2883 h 2884"/>
                <a:gd name="T36" fmla="*/ 1834 w 2616"/>
                <a:gd name="T37" fmla="*/ 1496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6" h="2884">
                  <a:moveTo>
                    <a:pt x="1834" y="1496"/>
                  </a:moveTo>
                  <a:lnTo>
                    <a:pt x="1834" y="1496"/>
                  </a:lnTo>
                  <a:cubicBezTo>
                    <a:pt x="2236" y="1474"/>
                    <a:pt x="2571" y="1162"/>
                    <a:pt x="2571" y="782"/>
                  </a:cubicBezTo>
                  <a:cubicBezTo>
                    <a:pt x="2594" y="559"/>
                    <a:pt x="2504" y="380"/>
                    <a:pt x="2370" y="223"/>
                  </a:cubicBezTo>
                  <a:cubicBezTo>
                    <a:pt x="2214" y="66"/>
                    <a:pt x="2035" y="0"/>
                    <a:pt x="1811" y="0"/>
                  </a:cubicBezTo>
                  <a:cubicBezTo>
                    <a:pt x="0" y="0"/>
                    <a:pt x="0" y="0"/>
                    <a:pt x="0" y="0"/>
                  </a:cubicBezTo>
                  <a:cubicBezTo>
                    <a:pt x="0" y="312"/>
                    <a:pt x="0" y="312"/>
                    <a:pt x="0" y="312"/>
                  </a:cubicBezTo>
                  <a:cubicBezTo>
                    <a:pt x="1811" y="312"/>
                    <a:pt x="1811" y="312"/>
                    <a:pt x="1811" y="312"/>
                  </a:cubicBezTo>
                  <a:cubicBezTo>
                    <a:pt x="2057" y="312"/>
                    <a:pt x="2258" y="513"/>
                    <a:pt x="2258" y="737"/>
                  </a:cubicBezTo>
                  <a:cubicBezTo>
                    <a:pt x="2258" y="984"/>
                    <a:pt x="2079" y="1185"/>
                    <a:pt x="1856" y="1185"/>
                  </a:cubicBezTo>
                  <a:cubicBezTo>
                    <a:pt x="0" y="1185"/>
                    <a:pt x="0" y="1185"/>
                    <a:pt x="0" y="1185"/>
                  </a:cubicBezTo>
                  <a:cubicBezTo>
                    <a:pt x="0" y="2883"/>
                    <a:pt x="0" y="2883"/>
                    <a:pt x="0" y="2883"/>
                  </a:cubicBezTo>
                  <a:cubicBezTo>
                    <a:pt x="313" y="2883"/>
                    <a:pt x="313" y="2883"/>
                    <a:pt x="313" y="2883"/>
                  </a:cubicBezTo>
                  <a:cubicBezTo>
                    <a:pt x="313" y="1496"/>
                    <a:pt x="313" y="1496"/>
                    <a:pt x="313" y="1496"/>
                  </a:cubicBezTo>
                  <a:cubicBezTo>
                    <a:pt x="1252" y="1496"/>
                    <a:pt x="1252" y="1496"/>
                    <a:pt x="1252" y="1496"/>
                  </a:cubicBezTo>
                  <a:cubicBezTo>
                    <a:pt x="1409" y="1496"/>
                    <a:pt x="1565" y="1586"/>
                    <a:pt x="1632" y="1720"/>
                  </a:cubicBezTo>
                  <a:cubicBezTo>
                    <a:pt x="2281" y="2883"/>
                    <a:pt x="2281" y="2883"/>
                    <a:pt x="2281" y="2883"/>
                  </a:cubicBezTo>
                  <a:cubicBezTo>
                    <a:pt x="2615" y="2883"/>
                    <a:pt x="2615" y="2883"/>
                    <a:pt x="2615" y="2883"/>
                  </a:cubicBezTo>
                  <a:lnTo>
                    <a:pt x="1834" y="14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7" name="Freeform 9">
              <a:extLst>
                <a:ext uri="{FF2B5EF4-FFF2-40B4-BE49-F238E27FC236}">
                  <a16:creationId xmlns:a16="http://schemas.microsoft.com/office/drawing/2014/main" id="{CD98B6DD-58C2-1B4A-9DF7-42703F3831C8}"/>
                </a:ext>
              </a:extLst>
            </p:cNvPr>
            <p:cNvSpPr>
              <a:spLocks noChangeArrowheads="1"/>
            </p:cNvSpPr>
            <p:nvPr/>
          </p:nvSpPr>
          <p:spPr bwMode="auto">
            <a:xfrm>
              <a:off x="2863850" y="2430463"/>
              <a:ext cx="933450" cy="282575"/>
            </a:xfrm>
            <a:custGeom>
              <a:avLst/>
              <a:gdLst>
                <a:gd name="T0" fmla="*/ 224 w 2595"/>
                <a:gd name="T1" fmla="*/ 223 h 783"/>
                <a:gd name="T2" fmla="*/ 224 w 2595"/>
                <a:gd name="T3" fmla="*/ 223 h 783"/>
                <a:gd name="T4" fmla="*/ 761 w 2595"/>
                <a:gd name="T5" fmla="*/ 0 h 783"/>
                <a:gd name="T6" fmla="*/ 2594 w 2595"/>
                <a:gd name="T7" fmla="*/ 0 h 783"/>
                <a:gd name="T8" fmla="*/ 2594 w 2595"/>
                <a:gd name="T9" fmla="*/ 312 h 783"/>
                <a:gd name="T10" fmla="*/ 761 w 2595"/>
                <a:gd name="T11" fmla="*/ 312 h 783"/>
                <a:gd name="T12" fmla="*/ 336 w 2595"/>
                <a:gd name="T13" fmla="*/ 737 h 783"/>
                <a:gd name="T14" fmla="*/ 336 w 2595"/>
                <a:gd name="T15" fmla="*/ 782 h 783"/>
                <a:gd name="T16" fmla="*/ 0 w 2595"/>
                <a:gd name="T17" fmla="*/ 782 h 783"/>
                <a:gd name="T18" fmla="*/ 224 w 2595"/>
                <a:gd name="T19" fmla="*/ 22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5" h="783">
                  <a:moveTo>
                    <a:pt x="224" y="223"/>
                  </a:moveTo>
                  <a:lnTo>
                    <a:pt x="224" y="223"/>
                  </a:lnTo>
                  <a:cubicBezTo>
                    <a:pt x="358" y="66"/>
                    <a:pt x="560" y="0"/>
                    <a:pt x="761" y="0"/>
                  </a:cubicBezTo>
                  <a:cubicBezTo>
                    <a:pt x="2594" y="0"/>
                    <a:pt x="2594" y="0"/>
                    <a:pt x="2594" y="0"/>
                  </a:cubicBezTo>
                  <a:cubicBezTo>
                    <a:pt x="2594" y="312"/>
                    <a:pt x="2594" y="312"/>
                    <a:pt x="2594" y="312"/>
                  </a:cubicBezTo>
                  <a:cubicBezTo>
                    <a:pt x="761" y="312"/>
                    <a:pt x="761" y="312"/>
                    <a:pt x="761" y="312"/>
                  </a:cubicBezTo>
                  <a:cubicBezTo>
                    <a:pt x="537" y="312"/>
                    <a:pt x="336" y="513"/>
                    <a:pt x="336" y="737"/>
                  </a:cubicBezTo>
                  <a:cubicBezTo>
                    <a:pt x="336" y="760"/>
                    <a:pt x="336" y="760"/>
                    <a:pt x="336" y="782"/>
                  </a:cubicBezTo>
                  <a:cubicBezTo>
                    <a:pt x="0" y="782"/>
                    <a:pt x="0" y="782"/>
                    <a:pt x="0" y="782"/>
                  </a:cubicBezTo>
                  <a:cubicBezTo>
                    <a:pt x="0" y="559"/>
                    <a:pt x="68" y="380"/>
                    <a:pt x="224"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8" name="Freeform 10">
              <a:extLst>
                <a:ext uri="{FF2B5EF4-FFF2-40B4-BE49-F238E27FC236}">
                  <a16:creationId xmlns:a16="http://schemas.microsoft.com/office/drawing/2014/main" id="{BCD581CA-F34D-DD42-95E0-E0F53C6A8678}"/>
                </a:ext>
              </a:extLst>
            </p:cNvPr>
            <p:cNvSpPr>
              <a:spLocks noChangeArrowheads="1"/>
            </p:cNvSpPr>
            <p:nvPr/>
          </p:nvSpPr>
          <p:spPr bwMode="auto">
            <a:xfrm>
              <a:off x="2863850" y="2855913"/>
              <a:ext cx="933450" cy="611187"/>
            </a:xfrm>
            <a:custGeom>
              <a:avLst/>
              <a:gdLst>
                <a:gd name="T0" fmla="*/ 761 w 2595"/>
                <a:gd name="T1" fmla="*/ 0 h 1699"/>
                <a:gd name="T2" fmla="*/ 761 w 2595"/>
                <a:gd name="T3" fmla="*/ 0 h 1699"/>
                <a:gd name="T4" fmla="*/ 224 w 2595"/>
                <a:gd name="T5" fmla="*/ 222 h 1699"/>
                <a:gd name="T6" fmla="*/ 0 w 2595"/>
                <a:gd name="T7" fmla="*/ 781 h 1699"/>
                <a:gd name="T8" fmla="*/ 0 w 2595"/>
                <a:gd name="T9" fmla="*/ 781 h 1699"/>
                <a:gd name="T10" fmla="*/ 0 w 2595"/>
                <a:gd name="T11" fmla="*/ 1698 h 1699"/>
                <a:gd name="T12" fmla="*/ 336 w 2595"/>
                <a:gd name="T13" fmla="*/ 1698 h 1699"/>
                <a:gd name="T14" fmla="*/ 336 w 2595"/>
                <a:gd name="T15" fmla="*/ 781 h 1699"/>
                <a:gd name="T16" fmla="*/ 336 w 2595"/>
                <a:gd name="T17" fmla="*/ 759 h 1699"/>
                <a:gd name="T18" fmla="*/ 761 w 2595"/>
                <a:gd name="T19" fmla="*/ 311 h 1699"/>
                <a:gd name="T20" fmla="*/ 2594 w 2595"/>
                <a:gd name="T21" fmla="*/ 311 h 1699"/>
                <a:gd name="T22" fmla="*/ 2594 w 2595"/>
                <a:gd name="T23" fmla="*/ 0 h 1699"/>
                <a:gd name="T24" fmla="*/ 761 w 2595"/>
                <a:gd name="T2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5" h="1699">
                  <a:moveTo>
                    <a:pt x="761" y="0"/>
                  </a:moveTo>
                  <a:lnTo>
                    <a:pt x="761" y="0"/>
                  </a:lnTo>
                  <a:cubicBezTo>
                    <a:pt x="560" y="0"/>
                    <a:pt x="358" y="67"/>
                    <a:pt x="224" y="222"/>
                  </a:cubicBezTo>
                  <a:cubicBezTo>
                    <a:pt x="68" y="379"/>
                    <a:pt x="0" y="557"/>
                    <a:pt x="0" y="781"/>
                  </a:cubicBezTo>
                  <a:lnTo>
                    <a:pt x="0" y="781"/>
                  </a:lnTo>
                  <a:cubicBezTo>
                    <a:pt x="0" y="1698"/>
                    <a:pt x="0" y="1698"/>
                    <a:pt x="0" y="1698"/>
                  </a:cubicBezTo>
                  <a:cubicBezTo>
                    <a:pt x="336" y="1698"/>
                    <a:pt x="336" y="1698"/>
                    <a:pt x="336" y="1698"/>
                  </a:cubicBezTo>
                  <a:cubicBezTo>
                    <a:pt x="336" y="781"/>
                    <a:pt x="336" y="781"/>
                    <a:pt x="336" y="781"/>
                  </a:cubicBezTo>
                  <a:cubicBezTo>
                    <a:pt x="336" y="759"/>
                    <a:pt x="336" y="759"/>
                    <a:pt x="336" y="759"/>
                  </a:cubicBezTo>
                  <a:cubicBezTo>
                    <a:pt x="336" y="513"/>
                    <a:pt x="537" y="311"/>
                    <a:pt x="761" y="311"/>
                  </a:cubicBezTo>
                  <a:cubicBezTo>
                    <a:pt x="2594" y="311"/>
                    <a:pt x="2594" y="311"/>
                    <a:pt x="2594" y="311"/>
                  </a:cubicBezTo>
                  <a:cubicBezTo>
                    <a:pt x="2594" y="0"/>
                    <a:pt x="2594" y="0"/>
                    <a:pt x="2594" y="0"/>
                  </a:cubicBez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9" name="Freeform 11">
              <a:extLst>
                <a:ext uri="{FF2B5EF4-FFF2-40B4-BE49-F238E27FC236}">
                  <a16:creationId xmlns:a16="http://schemas.microsoft.com/office/drawing/2014/main" id="{C7B427EF-8236-234A-A916-087F4F5E59EC}"/>
                </a:ext>
              </a:extLst>
            </p:cNvPr>
            <p:cNvSpPr>
              <a:spLocks noChangeArrowheads="1"/>
            </p:cNvSpPr>
            <p:nvPr/>
          </p:nvSpPr>
          <p:spPr bwMode="auto">
            <a:xfrm>
              <a:off x="5689600" y="2855913"/>
              <a:ext cx="901700" cy="611187"/>
            </a:xfrm>
            <a:custGeom>
              <a:avLst/>
              <a:gdLst>
                <a:gd name="T0" fmla="*/ 0 w 2506"/>
                <a:gd name="T1" fmla="*/ 0 h 1699"/>
                <a:gd name="T2" fmla="*/ 0 w 2506"/>
                <a:gd name="T3" fmla="*/ 0 h 1699"/>
                <a:gd name="T4" fmla="*/ 0 w 2506"/>
                <a:gd name="T5" fmla="*/ 915 h 1699"/>
                <a:gd name="T6" fmla="*/ 0 w 2506"/>
                <a:gd name="T7" fmla="*/ 915 h 1699"/>
                <a:gd name="T8" fmla="*/ 224 w 2506"/>
                <a:gd name="T9" fmla="*/ 1452 h 1699"/>
                <a:gd name="T10" fmla="*/ 761 w 2506"/>
                <a:gd name="T11" fmla="*/ 1698 h 1699"/>
                <a:gd name="T12" fmla="*/ 2505 w 2506"/>
                <a:gd name="T13" fmla="*/ 1698 h 1699"/>
                <a:gd name="T14" fmla="*/ 2505 w 2506"/>
                <a:gd name="T15" fmla="*/ 1362 h 1699"/>
                <a:gd name="T16" fmla="*/ 761 w 2506"/>
                <a:gd name="T17" fmla="*/ 1362 h 1699"/>
                <a:gd name="T18" fmla="*/ 336 w 2506"/>
                <a:gd name="T19" fmla="*/ 937 h 1699"/>
                <a:gd name="T20" fmla="*/ 336 w 2506"/>
                <a:gd name="T21" fmla="*/ 915 h 1699"/>
                <a:gd name="T22" fmla="*/ 336 w 2506"/>
                <a:gd name="T23" fmla="*/ 311 h 1699"/>
                <a:gd name="T24" fmla="*/ 2505 w 2506"/>
                <a:gd name="T25" fmla="*/ 311 h 1699"/>
                <a:gd name="T26" fmla="*/ 2505 w 2506"/>
                <a:gd name="T27" fmla="*/ 0 h 1699"/>
                <a:gd name="T28" fmla="*/ 0 w 2506"/>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6" h="1699">
                  <a:moveTo>
                    <a:pt x="0" y="0"/>
                  </a:moveTo>
                  <a:lnTo>
                    <a:pt x="0" y="0"/>
                  </a:lnTo>
                  <a:cubicBezTo>
                    <a:pt x="0" y="915"/>
                    <a:pt x="0" y="915"/>
                    <a:pt x="0" y="915"/>
                  </a:cubicBezTo>
                  <a:lnTo>
                    <a:pt x="0" y="915"/>
                  </a:lnTo>
                  <a:cubicBezTo>
                    <a:pt x="0" y="1116"/>
                    <a:pt x="68" y="1318"/>
                    <a:pt x="224" y="1452"/>
                  </a:cubicBezTo>
                  <a:cubicBezTo>
                    <a:pt x="358" y="1609"/>
                    <a:pt x="559" y="1698"/>
                    <a:pt x="761" y="1698"/>
                  </a:cubicBezTo>
                  <a:cubicBezTo>
                    <a:pt x="2505" y="1698"/>
                    <a:pt x="2505" y="1698"/>
                    <a:pt x="2505" y="1698"/>
                  </a:cubicBezTo>
                  <a:cubicBezTo>
                    <a:pt x="2505" y="1362"/>
                    <a:pt x="2505" y="1362"/>
                    <a:pt x="2505"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05" y="311"/>
                    <a:pt x="2505" y="311"/>
                    <a:pt x="2505" y="311"/>
                  </a:cubicBezTo>
                  <a:cubicBezTo>
                    <a:pt x="2505" y="0"/>
                    <a:pt x="2505" y="0"/>
                    <a:pt x="2505"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0" name="Freeform 12">
              <a:extLst>
                <a:ext uri="{FF2B5EF4-FFF2-40B4-BE49-F238E27FC236}">
                  <a16:creationId xmlns:a16="http://schemas.microsoft.com/office/drawing/2014/main" id="{0C1B7DB9-E2DF-AC40-ADEF-28C403BA92F3}"/>
                </a:ext>
              </a:extLst>
            </p:cNvPr>
            <p:cNvSpPr>
              <a:spLocks noChangeArrowheads="1"/>
            </p:cNvSpPr>
            <p:nvPr/>
          </p:nvSpPr>
          <p:spPr bwMode="auto">
            <a:xfrm>
              <a:off x="457200" y="1971675"/>
              <a:ext cx="1400175" cy="917575"/>
            </a:xfrm>
            <a:custGeom>
              <a:avLst/>
              <a:gdLst>
                <a:gd name="T0" fmla="*/ 3779 w 3891"/>
                <a:gd name="T1" fmla="*/ 1162 h 2550"/>
                <a:gd name="T2" fmla="*/ 3779 w 3891"/>
                <a:gd name="T3" fmla="*/ 1162 h 2550"/>
                <a:gd name="T4" fmla="*/ 3890 w 3891"/>
                <a:gd name="T5" fmla="*/ 1096 h 2550"/>
                <a:gd name="T6" fmla="*/ 3510 w 3891"/>
                <a:gd name="T7" fmla="*/ 179 h 2550"/>
                <a:gd name="T8" fmla="*/ 1654 w 3891"/>
                <a:gd name="T9" fmla="*/ 581 h 2550"/>
                <a:gd name="T10" fmla="*/ 0 w 3891"/>
                <a:gd name="T11" fmla="*/ 2549 h 2550"/>
                <a:gd name="T12" fmla="*/ 2258 w 3891"/>
                <a:gd name="T13" fmla="*/ 1297 h 2550"/>
                <a:gd name="T14" fmla="*/ 3779 w 3891"/>
                <a:gd name="T15" fmla="*/ 1162 h 2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550">
                  <a:moveTo>
                    <a:pt x="3779" y="1162"/>
                  </a:moveTo>
                  <a:lnTo>
                    <a:pt x="3779" y="1162"/>
                  </a:lnTo>
                  <a:cubicBezTo>
                    <a:pt x="3846" y="1185"/>
                    <a:pt x="3890" y="1140"/>
                    <a:pt x="3890" y="1096"/>
                  </a:cubicBezTo>
                  <a:cubicBezTo>
                    <a:pt x="3890" y="872"/>
                    <a:pt x="3890" y="313"/>
                    <a:pt x="3510" y="179"/>
                  </a:cubicBezTo>
                  <a:cubicBezTo>
                    <a:pt x="3018" y="0"/>
                    <a:pt x="2258" y="246"/>
                    <a:pt x="1654" y="581"/>
                  </a:cubicBezTo>
                  <a:cubicBezTo>
                    <a:pt x="1050" y="939"/>
                    <a:pt x="290" y="1744"/>
                    <a:pt x="0" y="2549"/>
                  </a:cubicBezTo>
                  <a:cubicBezTo>
                    <a:pt x="0" y="2549"/>
                    <a:pt x="1117" y="1587"/>
                    <a:pt x="2258" y="1297"/>
                  </a:cubicBezTo>
                  <a:cubicBezTo>
                    <a:pt x="3130" y="1096"/>
                    <a:pt x="3600" y="1140"/>
                    <a:pt x="3779" y="11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1" name="Freeform 13">
              <a:extLst>
                <a:ext uri="{FF2B5EF4-FFF2-40B4-BE49-F238E27FC236}">
                  <a16:creationId xmlns:a16="http://schemas.microsoft.com/office/drawing/2014/main" id="{316621A4-7784-8449-BA7B-99108F28A6DA}"/>
                </a:ext>
              </a:extLst>
            </p:cNvPr>
            <p:cNvSpPr>
              <a:spLocks noChangeArrowheads="1"/>
            </p:cNvSpPr>
            <p:nvPr/>
          </p:nvSpPr>
          <p:spPr bwMode="auto">
            <a:xfrm>
              <a:off x="522288" y="2881313"/>
              <a:ext cx="1400175" cy="1006475"/>
            </a:xfrm>
            <a:custGeom>
              <a:avLst/>
              <a:gdLst>
                <a:gd name="T0" fmla="*/ 782 w 3891"/>
                <a:gd name="T1" fmla="*/ 66 h 2795"/>
                <a:gd name="T2" fmla="*/ 782 w 3891"/>
                <a:gd name="T3" fmla="*/ 66 h 2795"/>
                <a:gd name="T4" fmla="*/ 670 w 3891"/>
                <a:gd name="T5" fmla="*/ 0 h 2795"/>
                <a:gd name="T6" fmla="*/ 66 w 3891"/>
                <a:gd name="T7" fmla="*/ 804 h 2795"/>
                <a:gd name="T8" fmla="*/ 1341 w 3891"/>
                <a:gd name="T9" fmla="*/ 2190 h 2795"/>
                <a:gd name="T10" fmla="*/ 3890 w 3891"/>
                <a:gd name="T11" fmla="*/ 2659 h 2795"/>
                <a:gd name="T12" fmla="*/ 1654 w 3891"/>
                <a:gd name="T13" fmla="*/ 1318 h 2795"/>
                <a:gd name="T14" fmla="*/ 782 w 3891"/>
                <a:gd name="T15" fmla="*/ 66 h 2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795">
                  <a:moveTo>
                    <a:pt x="782" y="66"/>
                  </a:moveTo>
                  <a:lnTo>
                    <a:pt x="782" y="66"/>
                  </a:lnTo>
                  <a:cubicBezTo>
                    <a:pt x="760" y="0"/>
                    <a:pt x="715" y="0"/>
                    <a:pt x="670" y="0"/>
                  </a:cubicBezTo>
                  <a:cubicBezTo>
                    <a:pt x="469" y="112"/>
                    <a:pt x="0" y="401"/>
                    <a:pt x="66" y="804"/>
                  </a:cubicBezTo>
                  <a:cubicBezTo>
                    <a:pt x="156" y="1295"/>
                    <a:pt x="760" y="1854"/>
                    <a:pt x="1341" y="2190"/>
                  </a:cubicBezTo>
                  <a:cubicBezTo>
                    <a:pt x="1945" y="2548"/>
                    <a:pt x="3018" y="2794"/>
                    <a:pt x="3890" y="2659"/>
                  </a:cubicBezTo>
                  <a:cubicBezTo>
                    <a:pt x="3890" y="2659"/>
                    <a:pt x="2481" y="2168"/>
                    <a:pt x="1654" y="1318"/>
                  </a:cubicBezTo>
                  <a:cubicBezTo>
                    <a:pt x="1050" y="669"/>
                    <a:pt x="849" y="222"/>
                    <a:pt x="782" y="6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2" name="Freeform 14">
              <a:extLst>
                <a:ext uri="{FF2B5EF4-FFF2-40B4-BE49-F238E27FC236}">
                  <a16:creationId xmlns:a16="http://schemas.microsoft.com/office/drawing/2014/main" id="{288DF8CE-3FAF-C247-9458-98DCF852C8B4}"/>
                </a:ext>
              </a:extLst>
            </p:cNvPr>
            <p:cNvSpPr>
              <a:spLocks noChangeArrowheads="1"/>
            </p:cNvSpPr>
            <p:nvPr/>
          </p:nvSpPr>
          <p:spPr bwMode="auto">
            <a:xfrm>
              <a:off x="1746250" y="2100263"/>
              <a:ext cx="579438" cy="1617662"/>
            </a:xfrm>
            <a:custGeom>
              <a:avLst/>
              <a:gdLst>
                <a:gd name="T0" fmla="*/ 44 w 1611"/>
                <a:gd name="T1" fmla="*/ 3980 h 4495"/>
                <a:gd name="T2" fmla="*/ 44 w 1611"/>
                <a:gd name="T3" fmla="*/ 3980 h 4495"/>
                <a:gd name="T4" fmla="*/ 44 w 1611"/>
                <a:gd name="T5" fmla="*/ 4114 h 4495"/>
                <a:gd name="T6" fmla="*/ 1028 w 1611"/>
                <a:gd name="T7" fmla="*/ 4248 h 4495"/>
                <a:gd name="T8" fmla="*/ 1610 w 1611"/>
                <a:gd name="T9" fmla="*/ 2437 h 4495"/>
                <a:gd name="T10" fmla="*/ 737 w 1611"/>
                <a:gd name="T11" fmla="*/ 0 h 4495"/>
                <a:gd name="T12" fmla="*/ 692 w 1611"/>
                <a:gd name="T13" fmla="*/ 2593 h 4495"/>
                <a:gd name="T14" fmla="*/ 44 w 1611"/>
                <a:gd name="T15" fmla="*/ 3980 h 4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1" h="4495">
                  <a:moveTo>
                    <a:pt x="44" y="3980"/>
                  </a:moveTo>
                  <a:lnTo>
                    <a:pt x="44" y="3980"/>
                  </a:lnTo>
                  <a:cubicBezTo>
                    <a:pt x="0" y="4024"/>
                    <a:pt x="22" y="4069"/>
                    <a:pt x="44" y="4114"/>
                  </a:cubicBezTo>
                  <a:cubicBezTo>
                    <a:pt x="245" y="4226"/>
                    <a:pt x="737" y="4494"/>
                    <a:pt x="1028" y="4248"/>
                  </a:cubicBezTo>
                  <a:cubicBezTo>
                    <a:pt x="1431" y="3913"/>
                    <a:pt x="1610" y="3108"/>
                    <a:pt x="1610" y="2437"/>
                  </a:cubicBezTo>
                  <a:cubicBezTo>
                    <a:pt x="1610" y="1745"/>
                    <a:pt x="1296" y="672"/>
                    <a:pt x="737" y="0"/>
                  </a:cubicBezTo>
                  <a:cubicBezTo>
                    <a:pt x="737" y="0"/>
                    <a:pt x="1006" y="1454"/>
                    <a:pt x="692" y="2593"/>
                  </a:cubicBezTo>
                  <a:cubicBezTo>
                    <a:pt x="424" y="3465"/>
                    <a:pt x="156" y="3845"/>
                    <a:pt x="44" y="39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3" name="Freeform 15">
              <a:extLst>
                <a:ext uri="{FF2B5EF4-FFF2-40B4-BE49-F238E27FC236}">
                  <a16:creationId xmlns:a16="http://schemas.microsoft.com/office/drawing/2014/main" id="{266DEEC4-63F6-044F-99AA-A5C052890A20}"/>
                </a:ext>
              </a:extLst>
            </p:cNvPr>
            <p:cNvSpPr>
              <a:spLocks noChangeArrowheads="1"/>
            </p:cNvSpPr>
            <p:nvPr/>
          </p:nvSpPr>
          <p:spPr bwMode="auto">
            <a:xfrm>
              <a:off x="10213975" y="2430463"/>
              <a:ext cx="128588" cy="160337"/>
            </a:xfrm>
            <a:custGeom>
              <a:avLst/>
              <a:gdLst>
                <a:gd name="T0" fmla="*/ 134 w 359"/>
                <a:gd name="T1" fmla="*/ 66 h 447"/>
                <a:gd name="T2" fmla="*/ 0 w 359"/>
                <a:gd name="T3" fmla="*/ 66 h 447"/>
                <a:gd name="T4" fmla="*/ 0 w 359"/>
                <a:gd name="T5" fmla="*/ 0 h 447"/>
                <a:gd name="T6" fmla="*/ 358 w 359"/>
                <a:gd name="T7" fmla="*/ 0 h 447"/>
                <a:gd name="T8" fmla="*/ 358 w 359"/>
                <a:gd name="T9" fmla="*/ 66 h 447"/>
                <a:gd name="T10" fmla="*/ 223 w 359"/>
                <a:gd name="T11" fmla="*/ 66 h 447"/>
                <a:gd name="T12" fmla="*/ 223 w 359"/>
                <a:gd name="T13" fmla="*/ 446 h 447"/>
                <a:gd name="T14" fmla="*/ 134 w 359"/>
                <a:gd name="T15" fmla="*/ 446 h 447"/>
                <a:gd name="T16" fmla="*/ 134 w 359"/>
                <a:gd name="T17" fmla="*/ 6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47">
                  <a:moveTo>
                    <a:pt x="134" y="66"/>
                  </a:moveTo>
                  <a:lnTo>
                    <a:pt x="0" y="66"/>
                  </a:lnTo>
                  <a:lnTo>
                    <a:pt x="0" y="0"/>
                  </a:lnTo>
                  <a:lnTo>
                    <a:pt x="358" y="0"/>
                  </a:lnTo>
                  <a:lnTo>
                    <a:pt x="358" y="66"/>
                  </a:lnTo>
                  <a:lnTo>
                    <a:pt x="223" y="66"/>
                  </a:lnTo>
                  <a:lnTo>
                    <a:pt x="223" y="446"/>
                  </a:lnTo>
                  <a:lnTo>
                    <a:pt x="134" y="446"/>
                  </a:lnTo>
                  <a:lnTo>
                    <a:pt x="134"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4" name="Freeform 16">
              <a:extLst>
                <a:ext uri="{FF2B5EF4-FFF2-40B4-BE49-F238E27FC236}">
                  <a16:creationId xmlns:a16="http://schemas.microsoft.com/office/drawing/2014/main" id="{6BD52215-1813-F140-AD15-267DDDD78DD9}"/>
                </a:ext>
              </a:extLst>
            </p:cNvPr>
            <p:cNvSpPr>
              <a:spLocks noChangeArrowheads="1"/>
            </p:cNvSpPr>
            <p:nvPr/>
          </p:nvSpPr>
          <p:spPr bwMode="auto">
            <a:xfrm>
              <a:off x="10374313" y="2430463"/>
              <a:ext cx="161925" cy="160337"/>
            </a:xfrm>
            <a:custGeom>
              <a:avLst/>
              <a:gdLst>
                <a:gd name="T0" fmla="*/ 0 w 448"/>
                <a:gd name="T1" fmla="*/ 0 h 447"/>
                <a:gd name="T2" fmla="*/ 90 w 448"/>
                <a:gd name="T3" fmla="*/ 0 h 447"/>
                <a:gd name="T4" fmla="*/ 223 w 448"/>
                <a:gd name="T5" fmla="*/ 201 h 447"/>
                <a:gd name="T6" fmla="*/ 358 w 448"/>
                <a:gd name="T7" fmla="*/ 0 h 447"/>
                <a:gd name="T8" fmla="*/ 447 w 448"/>
                <a:gd name="T9" fmla="*/ 0 h 447"/>
                <a:gd name="T10" fmla="*/ 447 w 448"/>
                <a:gd name="T11" fmla="*/ 446 h 447"/>
                <a:gd name="T12" fmla="*/ 358 w 448"/>
                <a:gd name="T13" fmla="*/ 446 h 447"/>
                <a:gd name="T14" fmla="*/ 358 w 448"/>
                <a:gd name="T15" fmla="*/ 111 h 447"/>
                <a:gd name="T16" fmla="*/ 223 w 448"/>
                <a:gd name="T17" fmla="*/ 335 h 447"/>
                <a:gd name="T18" fmla="*/ 223 w 448"/>
                <a:gd name="T19" fmla="*/ 335 h 447"/>
                <a:gd name="T20" fmla="*/ 90 w 448"/>
                <a:gd name="T21" fmla="*/ 111 h 447"/>
                <a:gd name="T22" fmla="*/ 90 w 448"/>
                <a:gd name="T23" fmla="*/ 446 h 447"/>
                <a:gd name="T24" fmla="*/ 0 w 448"/>
                <a:gd name="T25" fmla="*/ 446 h 447"/>
                <a:gd name="T26" fmla="*/ 0 w 448"/>
                <a:gd name="T27"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8" h="447">
                  <a:moveTo>
                    <a:pt x="0" y="0"/>
                  </a:moveTo>
                  <a:lnTo>
                    <a:pt x="90" y="0"/>
                  </a:lnTo>
                  <a:lnTo>
                    <a:pt x="223" y="201"/>
                  </a:lnTo>
                  <a:lnTo>
                    <a:pt x="358" y="0"/>
                  </a:lnTo>
                  <a:lnTo>
                    <a:pt x="447" y="0"/>
                  </a:lnTo>
                  <a:lnTo>
                    <a:pt x="447" y="446"/>
                  </a:lnTo>
                  <a:lnTo>
                    <a:pt x="358" y="446"/>
                  </a:lnTo>
                  <a:lnTo>
                    <a:pt x="358" y="111"/>
                  </a:lnTo>
                  <a:lnTo>
                    <a:pt x="223" y="335"/>
                  </a:lnTo>
                  <a:lnTo>
                    <a:pt x="223" y="335"/>
                  </a:lnTo>
                  <a:lnTo>
                    <a:pt x="90" y="111"/>
                  </a:lnTo>
                  <a:lnTo>
                    <a:pt x="90" y="446"/>
                  </a:lnTo>
                  <a:lnTo>
                    <a:pt x="0" y="44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grpSp>
      <p:sp>
        <p:nvSpPr>
          <p:cNvPr id="27" name="Title 1">
            <a:extLst>
              <a:ext uri="{FF2B5EF4-FFF2-40B4-BE49-F238E27FC236}">
                <a16:creationId xmlns:a16="http://schemas.microsoft.com/office/drawing/2014/main" id="{F863261C-6424-FE47-849F-CCE7E680127E}"/>
              </a:ext>
            </a:extLst>
          </p:cNvPr>
          <p:cNvSpPr>
            <a:spLocks noGrp="1"/>
          </p:cNvSpPr>
          <p:nvPr>
            <p:ph type="ctrTitle" hasCustomPrompt="1"/>
          </p:nvPr>
        </p:nvSpPr>
        <p:spPr>
          <a:xfrm>
            <a:off x="738932" y="1863947"/>
            <a:ext cx="5402876" cy="820738"/>
          </a:xfrm>
          <a:noFill/>
        </p:spPr>
        <p:txBody>
          <a:bodyPr wrap="square" lIns="0" tIns="0" rIns="0" bIns="0" anchor="b" anchorCtr="0">
            <a:spAutoFit/>
          </a:bodyPr>
          <a:lstStyle>
            <a:lvl1pPr algn="l">
              <a:lnSpc>
                <a:spcPts val="3200"/>
              </a:lnSpc>
              <a:defRPr sz="3100" b="1" i="0" spc="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r>
              <a:rPr lang="en-US" dirty="0"/>
              <a:t>Click To Edit Master Title Style</a:t>
            </a:r>
          </a:p>
        </p:txBody>
      </p:sp>
      <p:sp>
        <p:nvSpPr>
          <p:cNvPr id="30" name="Subtitle 2">
            <a:extLst>
              <a:ext uri="{FF2B5EF4-FFF2-40B4-BE49-F238E27FC236}">
                <a16:creationId xmlns:a16="http://schemas.microsoft.com/office/drawing/2014/main" id="{5AA79F08-DDE2-4241-A6F4-C21843E74776}"/>
              </a:ext>
            </a:extLst>
          </p:cNvPr>
          <p:cNvSpPr>
            <a:spLocks noGrp="1"/>
          </p:cNvSpPr>
          <p:nvPr>
            <p:ph type="subTitle" idx="1"/>
          </p:nvPr>
        </p:nvSpPr>
        <p:spPr>
          <a:xfrm>
            <a:off x="738931" y="2689269"/>
            <a:ext cx="5402876" cy="291118"/>
          </a:xfrm>
        </p:spPr>
        <p:txBody>
          <a:bodyPr wrap="square" lIns="0" tIns="0" rIns="0" bIns="0">
            <a:spAutoFit/>
          </a:bodyPr>
          <a:lstStyle>
            <a:lvl1pPr marL="0" indent="0" algn="l">
              <a:spcBef>
                <a:spcPts val="0"/>
              </a:spcBef>
              <a:buNone/>
              <a:defRPr sz="2100" b="0" i="0" spc="0">
                <a:solidFill>
                  <a:schemeClr val="bg1">
                    <a:alpha val="60000"/>
                  </a:schemeClr>
                </a:solidFill>
                <a:latin typeface="Century Gothic" panose="020B0502020202020204" pitchFamily="34" charset="0"/>
                <a:cs typeface="Century Gothic" panose="020B0502020202020204" pitchFamily="34" charset="0"/>
              </a:defRPr>
            </a:lvl1pPr>
            <a:lvl2pPr marL="457178" indent="0" algn="ctr">
              <a:buNone/>
              <a:defRPr sz="2000"/>
            </a:lvl2pPr>
            <a:lvl3pPr marL="914355" indent="0" algn="ctr">
              <a:buNone/>
              <a:defRPr sz="1800"/>
            </a:lvl3pPr>
            <a:lvl4pPr marL="1371532" indent="0" algn="ctr">
              <a:buNone/>
              <a:defRPr sz="1600"/>
            </a:lvl4pPr>
            <a:lvl5pPr marL="1828709" indent="0" algn="ctr">
              <a:buNone/>
              <a:defRPr sz="1600"/>
            </a:lvl5pPr>
            <a:lvl6pPr marL="2285886" indent="0" algn="ctr">
              <a:buNone/>
              <a:defRPr sz="1600"/>
            </a:lvl6pPr>
            <a:lvl7pPr marL="2743064"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31" name="Text Placeholder 12">
            <a:extLst>
              <a:ext uri="{FF2B5EF4-FFF2-40B4-BE49-F238E27FC236}">
                <a16:creationId xmlns:a16="http://schemas.microsoft.com/office/drawing/2014/main" id="{2CEA8557-E818-6A40-84ED-80E6E96D7322}"/>
              </a:ext>
            </a:extLst>
          </p:cNvPr>
          <p:cNvSpPr>
            <a:spLocks noGrp="1"/>
          </p:cNvSpPr>
          <p:nvPr>
            <p:ph type="body" sz="quarter" idx="10" hasCustomPrompt="1"/>
          </p:nvPr>
        </p:nvSpPr>
        <p:spPr>
          <a:xfrm>
            <a:off x="738930" y="3330679"/>
            <a:ext cx="3533705" cy="247083"/>
          </a:xfrm>
        </p:spPr>
        <p:txBody>
          <a:bodyPr/>
          <a:lstStyle>
            <a:lvl1pPr marL="0" indent="0">
              <a:buNone/>
              <a:defRPr sz="1350" spc="0">
                <a:solidFill>
                  <a:schemeClr val="bg1"/>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Presenter Name</a:t>
            </a:r>
          </a:p>
        </p:txBody>
      </p:sp>
      <p:sp>
        <p:nvSpPr>
          <p:cNvPr id="32" name="Text Placeholder 12">
            <a:extLst>
              <a:ext uri="{FF2B5EF4-FFF2-40B4-BE49-F238E27FC236}">
                <a16:creationId xmlns:a16="http://schemas.microsoft.com/office/drawing/2014/main" id="{B31DE8E3-4E5E-3D4A-A7A0-DCA7CD5ABEE0}"/>
              </a:ext>
            </a:extLst>
          </p:cNvPr>
          <p:cNvSpPr>
            <a:spLocks noGrp="1"/>
          </p:cNvSpPr>
          <p:nvPr>
            <p:ph type="body" sz="quarter" idx="11" hasCustomPrompt="1"/>
          </p:nvPr>
        </p:nvSpPr>
        <p:spPr>
          <a:xfrm>
            <a:off x="738930" y="3584215"/>
            <a:ext cx="3533705" cy="247083"/>
          </a:xfrm>
        </p:spPr>
        <p:txBody>
          <a:bodyPr/>
          <a:lstStyle>
            <a:lvl1pPr marL="0" indent="0">
              <a:buNone/>
              <a:defRPr sz="1050" spc="0">
                <a:solidFill>
                  <a:schemeClr val="bg1">
                    <a:alpha val="50000"/>
                  </a:schemeClr>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Title</a:t>
            </a:r>
          </a:p>
        </p:txBody>
      </p:sp>
    </p:spTree>
    <p:extLst>
      <p:ext uri="{BB962C8B-B14F-4D97-AF65-F5344CB8AC3E}">
        <p14:creationId xmlns:p14="http://schemas.microsoft.com/office/powerpoint/2010/main" val="3754343096"/>
      </p:ext>
    </p:extLst>
  </p:cSld>
  <p:clrMapOvr>
    <a:masterClrMapping/>
  </p:clrMapOvr>
  <p:extLst mod="1">
    <p:ext uri="{DCECCB84-F9BA-43D5-87BE-67443E8EF086}">
      <p15:sldGuideLst xmlns:p15="http://schemas.microsoft.com/office/powerpoint/2012/main">
        <p15:guide id="1" pos="216">
          <p15:clr>
            <a:srgbClr val="FBAE40"/>
          </p15:clr>
        </p15:guide>
        <p15:guide id="2" pos="55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xternal-Title Oliv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B75A2E-F644-934A-A96D-F81A8B028604}"/>
              </a:ext>
            </a:extLst>
          </p:cNvPr>
          <p:cNvPicPr>
            <a:picLocks noChangeAspect="1"/>
          </p:cNvPicPr>
          <p:nvPr userDrawn="1"/>
        </p:nvPicPr>
        <p:blipFill>
          <a:blip r:embed="rId2"/>
          <a:stretch>
            <a:fillRect/>
          </a:stretch>
        </p:blipFill>
        <p:spPr>
          <a:xfrm>
            <a:off x="0" y="2381"/>
            <a:ext cx="9144000" cy="5143500"/>
          </a:xfrm>
          <a:prstGeom prst="rect">
            <a:avLst/>
          </a:prstGeom>
        </p:spPr>
      </p:pic>
      <p:grpSp>
        <p:nvGrpSpPr>
          <p:cNvPr id="7" name="Group 6">
            <a:extLst>
              <a:ext uri="{FF2B5EF4-FFF2-40B4-BE49-F238E27FC236}">
                <a16:creationId xmlns:a16="http://schemas.microsoft.com/office/drawing/2014/main" id="{82A802E8-7CFA-DA42-95FC-C1D98E9EE21F}"/>
              </a:ext>
            </a:extLst>
          </p:cNvPr>
          <p:cNvGrpSpPr/>
          <p:nvPr userDrawn="1"/>
        </p:nvGrpSpPr>
        <p:grpSpPr>
          <a:xfrm>
            <a:off x="753523" y="627870"/>
            <a:ext cx="2186663" cy="416089"/>
            <a:chOff x="457200" y="1971675"/>
            <a:chExt cx="10079038" cy="1916113"/>
          </a:xfrm>
          <a:solidFill>
            <a:schemeClr val="bg1"/>
          </a:solidFill>
        </p:grpSpPr>
        <p:sp>
          <p:nvSpPr>
            <p:cNvPr id="8" name="Freeform 1">
              <a:extLst>
                <a:ext uri="{FF2B5EF4-FFF2-40B4-BE49-F238E27FC236}">
                  <a16:creationId xmlns:a16="http://schemas.microsoft.com/office/drawing/2014/main" id="{F0455D0D-3D0F-094D-8CD9-E3767041BEB2}"/>
                </a:ext>
              </a:extLst>
            </p:cNvPr>
            <p:cNvSpPr>
              <a:spLocks noChangeArrowheads="1"/>
            </p:cNvSpPr>
            <p:nvPr/>
          </p:nvSpPr>
          <p:spPr bwMode="auto">
            <a:xfrm>
              <a:off x="6856413" y="2430463"/>
              <a:ext cx="925512" cy="112712"/>
            </a:xfrm>
            <a:custGeom>
              <a:avLst/>
              <a:gdLst>
                <a:gd name="T0" fmla="*/ 0 w 2572"/>
                <a:gd name="T1" fmla="*/ 0 h 313"/>
                <a:gd name="T2" fmla="*/ 0 w 2572"/>
                <a:gd name="T3" fmla="*/ 312 h 313"/>
                <a:gd name="T4" fmla="*/ 2571 w 2572"/>
                <a:gd name="T5" fmla="*/ 312 h 313"/>
                <a:gd name="T6" fmla="*/ 2571 w 2572"/>
                <a:gd name="T7" fmla="*/ 0 h 313"/>
                <a:gd name="T8" fmla="*/ 0 w 2572"/>
                <a:gd name="T9" fmla="*/ 0 h 313"/>
              </a:gdLst>
              <a:ahLst/>
              <a:cxnLst>
                <a:cxn ang="0">
                  <a:pos x="T0" y="T1"/>
                </a:cxn>
                <a:cxn ang="0">
                  <a:pos x="T2" y="T3"/>
                </a:cxn>
                <a:cxn ang="0">
                  <a:pos x="T4" y="T5"/>
                </a:cxn>
                <a:cxn ang="0">
                  <a:pos x="T6" y="T7"/>
                </a:cxn>
                <a:cxn ang="0">
                  <a:pos x="T8" y="T9"/>
                </a:cxn>
              </a:cxnLst>
              <a:rect l="0" t="0" r="r" b="b"/>
              <a:pathLst>
                <a:path w="2572" h="313">
                  <a:moveTo>
                    <a:pt x="0" y="0"/>
                  </a:moveTo>
                  <a:lnTo>
                    <a:pt x="0" y="312"/>
                  </a:lnTo>
                  <a:lnTo>
                    <a:pt x="2571" y="312"/>
                  </a:lnTo>
                  <a:lnTo>
                    <a:pt x="257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9" name="Freeform 2">
              <a:extLst>
                <a:ext uri="{FF2B5EF4-FFF2-40B4-BE49-F238E27FC236}">
                  <a16:creationId xmlns:a16="http://schemas.microsoft.com/office/drawing/2014/main" id="{07532FDF-8F9A-C646-9439-10303F633531}"/>
                </a:ext>
              </a:extLst>
            </p:cNvPr>
            <p:cNvSpPr>
              <a:spLocks noChangeArrowheads="1"/>
            </p:cNvSpPr>
            <p:nvPr/>
          </p:nvSpPr>
          <p:spPr bwMode="auto">
            <a:xfrm>
              <a:off x="9134475" y="2430463"/>
              <a:ext cx="925513" cy="112712"/>
            </a:xfrm>
            <a:custGeom>
              <a:avLst/>
              <a:gdLst>
                <a:gd name="T0" fmla="*/ 0 w 2573"/>
                <a:gd name="T1" fmla="*/ 0 h 313"/>
                <a:gd name="T2" fmla="*/ 0 w 2573"/>
                <a:gd name="T3" fmla="*/ 312 h 313"/>
                <a:gd name="T4" fmla="*/ 2572 w 2573"/>
                <a:gd name="T5" fmla="*/ 312 h 313"/>
                <a:gd name="T6" fmla="*/ 2572 w 2573"/>
                <a:gd name="T7" fmla="*/ 0 h 313"/>
                <a:gd name="T8" fmla="*/ 0 w 2573"/>
                <a:gd name="T9" fmla="*/ 0 h 313"/>
              </a:gdLst>
              <a:ahLst/>
              <a:cxnLst>
                <a:cxn ang="0">
                  <a:pos x="T0" y="T1"/>
                </a:cxn>
                <a:cxn ang="0">
                  <a:pos x="T2" y="T3"/>
                </a:cxn>
                <a:cxn ang="0">
                  <a:pos x="T4" y="T5"/>
                </a:cxn>
                <a:cxn ang="0">
                  <a:pos x="T6" y="T7"/>
                </a:cxn>
                <a:cxn ang="0">
                  <a:pos x="T8" y="T9"/>
                </a:cxn>
              </a:cxnLst>
              <a:rect l="0" t="0" r="r" b="b"/>
              <a:pathLst>
                <a:path w="2573" h="313">
                  <a:moveTo>
                    <a:pt x="0" y="0"/>
                  </a:moveTo>
                  <a:lnTo>
                    <a:pt x="0" y="312"/>
                  </a:lnTo>
                  <a:lnTo>
                    <a:pt x="2572" y="312"/>
                  </a:lnTo>
                  <a:lnTo>
                    <a:pt x="2572"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dirty="0"/>
            </a:p>
          </p:txBody>
        </p:sp>
        <p:sp>
          <p:nvSpPr>
            <p:cNvPr id="10" name="Freeform 3">
              <a:extLst>
                <a:ext uri="{FF2B5EF4-FFF2-40B4-BE49-F238E27FC236}">
                  <a16:creationId xmlns:a16="http://schemas.microsoft.com/office/drawing/2014/main" id="{CEAE6D57-01C5-B547-8581-7BCD1663CEB6}"/>
                </a:ext>
              </a:extLst>
            </p:cNvPr>
            <p:cNvSpPr>
              <a:spLocks noChangeArrowheads="1"/>
            </p:cNvSpPr>
            <p:nvPr/>
          </p:nvSpPr>
          <p:spPr bwMode="auto">
            <a:xfrm>
              <a:off x="6848475" y="2855913"/>
              <a:ext cx="933450" cy="611187"/>
            </a:xfrm>
            <a:custGeom>
              <a:avLst/>
              <a:gdLst>
                <a:gd name="T0" fmla="*/ 23 w 2595"/>
                <a:gd name="T1" fmla="*/ 0 h 1699"/>
                <a:gd name="T2" fmla="*/ 23 w 2595"/>
                <a:gd name="T3" fmla="*/ 0 h 1699"/>
                <a:gd name="T4" fmla="*/ 23 w 2595"/>
                <a:gd name="T5" fmla="*/ 915 h 1699"/>
                <a:gd name="T6" fmla="*/ 23 w 2595"/>
                <a:gd name="T7" fmla="*/ 915 h 1699"/>
                <a:gd name="T8" fmla="*/ 224 w 2595"/>
                <a:gd name="T9" fmla="*/ 1452 h 1699"/>
                <a:gd name="T10" fmla="*/ 761 w 2595"/>
                <a:gd name="T11" fmla="*/ 1698 h 1699"/>
                <a:gd name="T12" fmla="*/ 2594 w 2595"/>
                <a:gd name="T13" fmla="*/ 1698 h 1699"/>
                <a:gd name="T14" fmla="*/ 2594 w 2595"/>
                <a:gd name="T15" fmla="*/ 1362 h 1699"/>
                <a:gd name="T16" fmla="*/ 761 w 2595"/>
                <a:gd name="T17" fmla="*/ 1362 h 1699"/>
                <a:gd name="T18" fmla="*/ 336 w 2595"/>
                <a:gd name="T19" fmla="*/ 937 h 1699"/>
                <a:gd name="T20" fmla="*/ 336 w 2595"/>
                <a:gd name="T21" fmla="*/ 915 h 1699"/>
                <a:gd name="T22" fmla="*/ 336 w 2595"/>
                <a:gd name="T23" fmla="*/ 311 h 1699"/>
                <a:gd name="T24" fmla="*/ 2594 w 2595"/>
                <a:gd name="T25" fmla="*/ 311 h 1699"/>
                <a:gd name="T26" fmla="*/ 2594 w 2595"/>
                <a:gd name="T27" fmla="*/ 0 h 1699"/>
                <a:gd name="T28" fmla="*/ 23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3" y="0"/>
                  </a:moveTo>
                  <a:lnTo>
                    <a:pt x="23" y="0"/>
                  </a:lnTo>
                  <a:cubicBezTo>
                    <a:pt x="23" y="915"/>
                    <a:pt x="23" y="915"/>
                    <a:pt x="23" y="915"/>
                  </a:cubicBezTo>
                  <a:lnTo>
                    <a:pt x="23" y="915"/>
                  </a:lnTo>
                  <a:cubicBezTo>
                    <a:pt x="0" y="1116"/>
                    <a:pt x="90" y="1318"/>
                    <a:pt x="224" y="1452"/>
                  </a:cubicBezTo>
                  <a:cubicBezTo>
                    <a:pt x="358" y="1609"/>
                    <a:pt x="559" y="1698"/>
                    <a:pt x="761" y="1698"/>
                  </a:cubicBezTo>
                  <a:cubicBezTo>
                    <a:pt x="2594" y="1698"/>
                    <a:pt x="2594" y="1698"/>
                    <a:pt x="2594" y="1698"/>
                  </a:cubicBezTo>
                  <a:cubicBezTo>
                    <a:pt x="2594" y="1362"/>
                    <a:pt x="2594" y="1362"/>
                    <a:pt x="2594"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94" y="311"/>
                    <a:pt x="2594" y="311"/>
                    <a:pt x="2594" y="311"/>
                  </a:cubicBezTo>
                  <a:cubicBezTo>
                    <a:pt x="2594" y="0"/>
                    <a:pt x="2594" y="0"/>
                    <a:pt x="2594" y="0"/>
                  </a:cubicBezTo>
                  <a:lnTo>
                    <a:pt x="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1" name="Freeform 4">
              <a:extLst>
                <a:ext uri="{FF2B5EF4-FFF2-40B4-BE49-F238E27FC236}">
                  <a16:creationId xmlns:a16="http://schemas.microsoft.com/office/drawing/2014/main" id="{67F65D33-C46A-1E4A-961B-F584A38DB5B1}"/>
                </a:ext>
              </a:extLst>
            </p:cNvPr>
            <p:cNvSpPr>
              <a:spLocks noChangeArrowheads="1"/>
            </p:cNvSpPr>
            <p:nvPr/>
          </p:nvSpPr>
          <p:spPr bwMode="auto">
            <a:xfrm>
              <a:off x="9126538" y="2855913"/>
              <a:ext cx="933450" cy="611187"/>
            </a:xfrm>
            <a:custGeom>
              <a:avLst/>
              <a:gdLst>
                <a:gd name="T0" fmla="*/ 22 w 2595"/>
                <a:gd name="T1" fmla="*/ 0 h 1699"/>
                <a:gd name="T2" fmla="*/ 22 w 2595"/>
                <a:gd name="T3" fmla="*/ 0 h 1699"/>
                <a:gd name="T4" fmla="*/ 22 w 2595"/>
                <a:gd name="T5" fmla="*/ 915 h 1699"/>
                <a:gd name="T6" fmla="*/ 22 w 2595"/>
                <a:gd name="T7" fmla="*/ 915 h 1699"/>
                <a:gd name="T8" fmla="*/ 223 w 2595"/>
                <a:gd name="T9" fmla="*/ 1452 h 1699"/>
                <a:gd name="T10" fmla="*/ 760 w 2595"/>
                <a:gd name="T11" fmla="*/ 1698 h 1699"/>
                <a:gd name="T12" fmla="*/ 2594 w 2595"/>
                <a:gd name="T13" fmla="*/ 1698 h 1699"/>
                <a:gd name="T14" fmla="*/ 2594 w 2595"/>
                <a:gd name="T15" fmla="*/ 1362 h 1699"/>
                <a:gd name="T16" fmla="*/ 760 w 2595"/>
                <a:gd name="T17" fmla="*/ 1362 h 1699"/>
                <a:gd name="T18" fmla="*/ 335 w 2595"/>
                <a:gd name="T19" fmla="*/ 937 h 1699"/>
                <a:gd name="T20" fmla="*/ 335 w 2595"/>
                <a:gd name="T21" fmla="*/ 915 h 1699"/>
                <a:gd name="T22" fmla="*/ 335 w 2595"/>
                <a:gd name="T23" fmla="*/ 311 h 1699"/>
                <a:gd name="T24" fmla="*/ 2594 w 2595"/>
                <a:gd name="T25" fmla="*/ 311 h 1699"/>
                <a:gd name="T26" fmla="*/ 2594 w 2595"/>
                <a:gd name="T27" fmla="*/ 0 h 1699"/>
                <a:gd name="T28" fmla="*/ 22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2" y="0"/>
                  </a:moveTo>
                  <a:lnTo>
                    <a:pt x="22" y="0"/>
                  </a:lnTo>
                  <a:cubicBezTo>
                    <a:pt x="22" y="915"/>
                    <a:pt x="22" y="915"/>
                    <a:pt x="22" y="915"/>
                  </a:cubicBezTo>
                  <a:lnTo>
                    <a:pt x="22" y="915"/>
                  </a:lnTo>
                  <a:cubicBezTo>
                    <a:pt x="0" y="1116"/>
                    <a:pt x="89" y="1318"/>
                    <a:pt x="223" y="1452"/>
                  </a:cubicBezTo>
                  <a:cubicBezTo>
                    <a:pt x="358" y="1609"/>
                    <a:pt x="559" y="1698"/>
                    <a:pt x="760" y="1698"/>
                  </a:cubicBezTo>
                  <a:cubicBezTo>
                    <a:pt x="2594" y="1698"/>
                    <a:pt x="2594" y="1698"/>
                    <a:pt x="2594" y="1698"/>
                  </a:cubicBezTo>
                  <a:cubicBezTo>
                    <a:pt x="2594" y="1362"/>
                    <a:pt x="2594" y="1362"/>
                    <a:pt x="2594" y="1362"/>
                  </a:cubicBezTo>
                  <a:cubicBezTo>
                    <a:pt x="760" y="1362"/>
                    <a:pt x="760" y="1362"/>
                    <a:pt x="760" y="1362"/>
                  </a:cubicBezTo>
                  <a:cubicBezTo>
                    <a:pt x="537" y="1362"/>
                    <a:pt x="335" y="1184"/>
                    <a:pt x="335" y="937"/>
                  </a:cubicBezTo>
                  <a:cubicBezTo>
                    <a:pt x="335" y="915"/>
                    <a:pt x="335" y="915"/>
                    <a:pt x="335" y="915"/>
                  </a:cubicBezTo>
                  <a:cubicBezTo>
                    <a:pt x="335" y="311"/>
                    <a:pt x="335" y="311"/>
                    <a:pt x="335" y="311"/>
                  </a:cubicBezTo>
                  <a:cubicBezTo>
                    <a:pt x="2594" y="311"/>
                    <a:pt x="2594" y="311"/>
                    <a:pt x="2594" y="311"/>
                  </a:cubicBezTo>
                  <a:cubicBezTo>
                    <a:pt x="2594" y="0"/>
                    <a:pt x="2594" y="0"/>
                    <a:pt x="2594" y="0"/>
                  </a:cubicBezTo>
                  <a:lnTo>
                    <a:pt x="2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2" name="Freeform 5">
              <a:extLst>
                <a:ext uri="{FF2B5EF4-FFF2-40B4-BE49-F238E27FC236}">
                  <a16:creationId xmlns:a16="http://schemas.microsoft.com/office/drawing/2014/main" id="{30AD203B-4267-0249-8BC2-83CD485649A3}"/>
                </a:ext>
              </a:extLst>
            </p:cNvPr>
            <p:cNvSpPr>
              <a:spLocks noChangeArrowheads="1"/>
            </p:cNvSpPr>
            <p:nvPr/>
          </p:nvSpPr>
          <p:spPr bwMode="auto">
            <a:xfrm>
              <a:off x="7870825" y="2430463"/>
              <a:ext cx="1168400" cy="1038225"/>
            </a:xfrm>
            <a:custGeom>
              <a:avLst/>
              <a:gdLst>
                <a:gd name="T0" fmla="*/ 2818 w 3244"/>
                <a:gd name="T1" fmla="*/ 0 h 2884"/>
                <a:gd name="T2" fmla="*/ 1610 w 3244"/>
                <a:gd name="T3" fmla="*/ 1296 h 2884"/>
                <a:gd name="T4" fmla="*/ 426 w 3244"/>
                <a:gd name="T5" fmla="*/ 0 h 2884"/>
                <a:gd name="T6" fmla="*/ 0 w 3244"/>
                <a:gd name="T7" fmla="*/ 0 h 2884"/>
                <a:gd name="T8" fmla="*/ 1454 w 3244"/>
                <a:gd name="T9" fmla="*/ 1564 h 2884"/>
                <a:gd name="T10" fmla="*/ 1454 w 3244"/>
                <a:gd name="T11" fmla="*/ 2883 h 2884"/>
                <a:gd name="T12" fmla="*/ 1789 w 3244"/>
                <a:gd name="T13" fmla="*/ 2883 h 2884"/>
                <a:gd name="T14" fmla="*/ 1789 w 3244"/>
                <a:gd name="T15" fmla="*/ 1564 h 2884"/>
                <a:gd name="T16" fmla="*/ 3243 w 3244"/>
                <a:gd name="T17" fmla="*/ 0 h 2884"/>
                <a:gd name="T18" fmla="*/ 2818 w 3244"/>
                <a:gd name="T19" fmla="*/ 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4" h="2884">
                  <a:moveTo>
                    <a:pt x="2818" y="0"/>
                  </a:moveTo>
                  <a:lnTo>
                    <a:pt x="1610" y="1296"/>
                  </a:lnTo>
                  <a:lnTo>
                    <a:pt x="426" y="0"/>
                  </a:lnTo>
                  <a:lnTo>
                    <a:pt x="0" y="0"/>
                  </a:lnTo>
                  <a:lnTo>
                    <a:pt x="1454" y="1564"/>
                  </a:lnTo>
                  <a:lnTo>
                    <a:pt x="1454" y="2883"/>
                  </a:lnTo>
                  <a:lnTo>
                    <a:pt x="1789" y="2883"/>
                  </a:lnTo>
                  <a:lnTo>
                    <a:pt x="1789" y="1564"/>
                  </a:lnTo>
                  <a:lnTo>
                    <a:pt x="3243" y="0"/>
                  </a:lnTo>
                  <a:lnTo>
                    <a:pt x="281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3" name="Freeform 6">
              <a:extLst>
                <a:ext uri="{FF2B5EF4-FFF2-40B4-BE49-F238E27FC236}">
                  <a16:creationId xmlns:a16="http://schemas.microsoft.com/office/drawing/2014/main" id="{BDEBEB4F-B4DF-3A46-9A67-58E47030D37F}"/>
                </a:ext>
              </a:extLst>
            </p:cNvPr>
            <p:cNvSpPr>
              <a:spLocks noChangeArrowheads="1"/>
            </p:cNvSpPr>
            <p:nvPr/>
          </p:nvSpPr>
          <p:spPr bwMode="auto">
            <a:xfrm>
              <a:off x="4111625" y="2430463"/>
              <a:ext cx="112713" cy="1038225"/>
            </a:xfrm>
            <a:custGeom>
              <a:avLst/>
              <a:gdLst>
                <a:gd name="T0" fmla="*/ 0 w 315"/>
                <a:gd name="T1" fmla="*/ 0 h 2884"/>
                <a:gd name="T2" fmla="*/ 0 w 315"/>
                <a:gd name="T3" fmla="*/ 2883 h 2884"/>
                <a:gd name="T4" fmla="*/ 314 w 315"/>
                <a:gd name="T5" fmla="*/ 2883 h 2884"/>
                <a:gd name="T6" fmla="*/ 314 w 315"/>
                <a:gd name="T7" fmla="*/ 0 h 2884"/>
                <a:gd name="T8" fmla="*/ 0 w 315"/>
                <a:gd name="T9" fmla="*/ 0 h 2884"/>
              </a:gdLst>
              <a:ahLst/>
              <a:cxnLst>
                <a:cxn ang="0">
                  <a:pos x="T0" y="T1"/>
                </a:cxn>
                <a:cxn ang="0">
                  <a:pos x="T2" y="T3"/>
                </a:cxn>
                <a:cxn ang="0">
                  <a:pos x="T4" y="T5"/>
                </a:cxn>
                <a:cxn ang="0">
                  <a:pos x="T6" y="T7"/>
                </a:cxn>
                <a:cxn ang="0">
                  <a:pos x="T8" y="T9"/>
                </a:cxn>
              </a:cxnLst>
              <a:rect l="0" t="0" r="r" b="b"/>
              <a:pathLst>
                <a:path w="315" h="2884">
                  <a:moveTo>
                    <a:pt x="0" y="0"/>
                  </a:moveTo>
                  <a:lnTo>
                    <a:pt x="0" y="2883"/>
                  </a:lnTo>
                  <a:lnTo>
                    <a:pt x="314" y="2883"/>
                  </a:lnTo>
                  <a:lnTo>
                    <a:pt x="3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4" name="Freeform 7">
              <a:extLst>
                <a:ext uri="{FF2B5EF4-FFF2-40B4-BE49-F238E27FC236}">
                  <a16:creationId xmlns:a16="http://schemas.microsoft.com/office/drawing/2014/main" id="{77A92817-97F2-1F41-912D-A50EDE2B46ED}"/>
                </a:ext>
              </a:extLst>
            </p:cNvPr>
            <p:cNvSpPr>
              <a:spLocks noChangeArrowheads="1"/>
            </p:cNvSpPr>
            <p:nvPr/>
          </p:nvSpPr>
          <p:spPr bwMode="auto">
            <a:xfrm>
              <a:off x="5689600" y="2430463"/>
              <a:ext cx="901700" cy="112712"/>
            </a:xfrm>
            <a:custGeom>
              <a:avLst/>
              <a:gdLst>
                <a:gd name="T0" fmla="*/ 0 w 2506"/>
                <a:gd name="T1" fmla="*/ 0 h 313"/>
                <a:gd name="T2" fmla="*/ 0 w 2506"/>
                <a:gd name="T3" fmla="*/ 312 h 313"/>
                <a:gd name="T4" fmla="*/ 2505 w 2506"/>
                <a:gd name="T5" fmla="*/ 312 h 313"/>
                <a:gd name="T6" fmla="*/ 2505 w 2506"/>
                <a:gd name="T7" fmla="*/ 0 h 313"/>
                <a:gd name="T8" fmla="*/ 0 w 2506"/>
                <a:gd name="T9" fmla="*/ 0 h 313"/>
              </a:gdLst>
              <a:ahLst/>
              <a:cxnLst>
                <a:cxn ang="0">
                  <a:pos x="T0" y="T1"/>
                </a:cxn>
                <a:cxn ang="0">
                  <a:pos x="T2" y="T3"/>
                </a:cxn>
                <a:cxn ang="0">
                  <a:pos x="T4" y="T5"/>
                </a:cxn>
                <a:cxn ang="0">
                  <a:pos x="T6" y="T7"/>
                </a:cxn>
                <a:cxn ang="0">
                  <a:pos x="T8" y="T9"/>
                </a:cxn>
              </a:cxnLst>
              <a:rect l="0" t="0" r="r" b="b"/>
              <a:pathLst>
                <a:path w="2506" h="313">
                  <a:moveTo>
                    <a:pt x="0" y="0"/>
                  </a:moveTo>
                  <a:lnTo>
                    <a:pt x="0" y="312"/>
                  </a:lnTo>
                  <a:lnTo>
                    <a:pt x="2505" y="312"/>
                  </a:lnTo>
                  <a:lnTo>
                    <a:pt x="2505"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5" name="Freeform 8">
              <a:extLst>
                <a:ext uri="{FF2B5EF4-FFF2-40B4-BE49-F238E27FC236}">
                  <a16:creationId xmlns:a16="http://schemas.microsoft.com/office/drawing/2014/main" id="{CEC23C0D-D430-7147-913B-AEB4F4FE6444}"/>
                </a:ext>
              </a:extLst>
            </p:cNvPr>
            <p:cNvSpPr>
              <a:spLocks noChangeArrowheads="1"/>
            </p:cNvSpPr>
            <p:nvPr/>
          </p:nvSpPr>
          <p:spPr bwMode="auto">
            <a:xfrm>
              <a:off x="4562475" y="2430463"/>
              <a:ext cx="941388" cy="1038225"/>
            </a:xfrm>
            <a:custGeom>
              <a:avLst/>
              <a:gdLst>
                <a:gd name="T0" fmla="*/ 1834 w 2616"/>
                <a:gd name="T1" fmla="*/ 1496 h 2884"/>
                <a:gd name="T2" fmla="*/ 1834 w 2616"/>
                <a:gd name="T3" fmla="*/ 1496 h 2884"/>
                <a:gd name="T4" fmla="*/ 2571 w 2616"/>
                <a:gd name="T5" fmla="*/ 782 h 2884"/>
                <a:gd name="T6" fmla="*/ 2370 w 2616"/>
                <a:gd name="T7" fmla="*/ 223 h 2884"/>
                <a:gd name="T8" fmla="*/ 1811 w 2616"/>
                <a:gd name="T9" fmla="*/ 0 h 2884"/>
                <a:gd name="T10" fmla="*/ 0 w 2616"/>
                <a:gd name="T11" fmla="*/ 0 h 2884"/>
                <a:gd name="T12" fmla="*/ 0 w 2616"/>
                <a:gd name="T13" fmla="*/ 312 h 2884"/>
                <a:gd name="T14" fmla="*/ 1811 w 2616"/>
                <a:gd name="T15" fmla="*/ 312 h 2884"/>
                <a:gd name="T16" fmla="*/ 2258 w 2616"/>
                <a:gd name="T17" fmla="*/ 737 h 2884"/>
                <a:gd name="T18" fmla="*/ 1856 w 2616"/>
                <a:gd name="T19" fmla="*/ 1185 h 2884"/>
                <a:gd name="T20" fmla="*/ 0 w 2616"/>
                <a:gd name="T21" fmla="*/ 1185 h 2884"/>
                <a:gd name="T22" fmla="*/ 0 w 2616"/>
                <a:gd name="T23" fmla="*/ 2883 h 2884"/>
                <a:gd name="T24" fmla="*/ 313 w 2616"/>
                <a:gd name="T25" fmla="*/ 2883 h 2884"/>
                <a:gd name="T26" fmla="*/ 313 w 2616"/>
                <a:gd name="T27" fmla="*/ 1496 h 2884"/>
                <a:gd name="T28" fmla="*/ 1252 w 2616"/>
                <a:gd name="T29" fmla="*/ 1496 h 2884"/>
                <a:gd name="T30" fmla="*/ 1632 w 2616"/>
                <a:gd name="T31" fmla="*/ 1720 h 2884"/>
                <a:gd name="T32" fmla="*/ 2281 w 2616"/>
                <a:gd name="T33" fmla="*/ 2883 h 2884"/>
                <a:gd name="T34" fmla="*/ 2615 w 2616"/>
                <a:gd name="T35" fmla="*/ 2883 h 2884"/>
                <a:gd name="T36" fmla="*/ 1834 w 2616"/>
                <a:gd name="T37" fmla="*/ 1496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6" h="2884">
                  <a:moveTo>
                    <a:pt x="1834" y="1496"/>
                  </a:moveTo>
                  <a:lnTo>
                    <a:pt x="1834" y="1496"/>
                  </a:lnTo>
                  <a:cubicBezTo>
                    <a:pt x="2236" y="1474"/>
                    <a:pt x="2571" y="1162"/>
                    <a:pt x="2571" y="782"/>
                  </a:cubicBezTo>
                  <a:cubicBezTo>
                    <a:pt x="2594" y="559"/>
                    <a:pt x="2504" y="380"/>
                    <a:pt x="2370" y="223"/>
                  </a:cubicBezTo>
                  <a:cubicBezTo>
                    <a:pt x="2214" y="66"/>
                    <a:pt x="2035" y="0"/>
                    <a:pt x="1811" y="0"/>
                  </a:cubicBezTo>
                  <a:cubicBezTo>
                    <a:pt x="0" y="0"/>
                    <a:pt x="0" y="0"/>
                    <a:pt x="0" y="0"/>
                  </a:cubicBezTo>
                  <a:cubicBezTo>
                    <a:pt x="0" y="312"/>
                    <a:pt x="0" y="312"/>
                    <a:pt x="0" y="312"/>
                  </a:cubicBezTo>
                  <a:cubicBezTo>
                    <a:pt x="1811" y="312"/>
                    <a:pt x="1811" y="312"/>
                    <a:pt x="1811" y="312"/>
                  </a:cubicBezTo>
                  <a:cubicBezTo>
                    <a:pt x="2057" y="312"/>
                    <a:pt x="2258" y="513"/>
                    <a:pt x="2258" y="737"/>
                  </a:cubicBezTo>
                  <a:cubicBezTo>
                    <a:pt x="2258" y="984"/>
                    <a:pt x="2079" y="1185"/>
                    <a:pt x="1856" y="1185"/>
                  </a:cubicBezTo>
                  <a:cubicBezTo>
                    <a:pt x="0" y="1185"/>
                    <a:pt x="0" y="1185"/>
                    <a:pt x="0" y="1185"/>
                  </a:cubicBezTo>
                  <a:cubicBezTo>
                    <a:pt x="0" y="2883"/>
                    <a:pt x="0" y="2883"/>
                    <a:pt x="0" y="2883"/>
                  </a:cubicBezTo>
                  <a:cubicBezTo>
                    <a:pt x="313" y="2883"/>
                    <a:pt x="313" y="2883"/>
                    <a:pt x="313" y="2883"/>
                  </a:cubicBezTo>
                  <a:cubicBezTo>
                    <a:pt x="313" y="1496"/>
                    <a:pt x="313" y="1496"/>
                    <a:pt x="313" y="1496"/>
                  </a:cubicBezTo>
                  <a:cubicBezTo>
                    <a:pt x="1252" y="1496"/>
                    <a:pt x="1252" y="1496"/>
                    <a:pt x="1252" y="1496"/>
                  </a:cubicBezTo>
                  <a:cubicBezTo>
                    <a:pt x="1409" y="1496"/>
                    <a:pt x="1565" y="1586"/>
                    <a:pt x="1632" y="1720"/>
                  </a:cubicBezTo>
                  <a:cubicBezTo>
                    <a:pt x="2281" y="2883"/>
                    <a:pt x="2281" y="2883"/>
                    <a:pt x="2281" y="2883"/>
                  </a:cubicBezTo>
                  <a:cubicBezTo>
                    <a:pt x="2615" y="2883"/>
                    <a:pt x="2615" y="2883"/>
                    <a:pt x="2615" y="2883"/>
                  </a:cubicBezTo>
                  <a:lnTo>
                    <a:pt x="1834" y="14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7" name="Freeform 9">
              <a:extLst>
                <a:ext uri="{FF2B5EF4-FFF2-40B4-BE49-F238E27FC236}">
                  <a16:creationId xmlns:a16="http://schemas.microsoft.com/office/drawing/2014/main" id="{CD98B6DD-58C2-1B4A-9DF7-42703F3831C8}"/>
                </a:ext>
              </a:extLst>
            </p:cNvPr>
            <p:cNvSpPr>
              <a:spLocks noChangeArrowheads="1"/>
            </p:cNvSpPr>
            <p:nvPr/>
          </p:nvSpPr>
          <p:spPr bwMode="auto">
            <a:xfrm>
              <a:off x="2863850" y="2430463"/>
              <a:ext cx="933450" cy="282575"/>
            </a:xfrm>
            <a:custGeom>
              <a:avLst/>
              <a:gdLst>
                <a:gd name="T0" fmla="*/ 224 w 2595"/>
                <a:gd name="T1" fmla="*/ 223 h 783"/>
                <a:gd name="T2" fmla="*/ 224 w 2595"/>
                <a:gd name="T3" fmla="*/ 223 h 783"/>
                <a:gd name="T4" fmla="*/ 761 w 2595"/>
                <a:gd name="T5" fmla="*/ 0 h 783"/>
                <a:gd name="T6" fmla="*/ 2594 w 2595"/>
                <a:gd name="T7" fmla="*/ 0 h 783"/>
                <a:gd name="T8" fmla="*/ 2594 w 2595"/>
                <a:gd name="T9" fmla="*/ 312 h 783"/>
                <a:gd name="T10" fmla="*/ 761 w 2595"/>
                <a:gd name="T11" fmla="*/ 312 h 783"/>
                <a:gd name="T12" fmla="*/ 336 w 2595"/>
                <a:gd name="T13" fmla="*/ 737 h 783"/>
                <a:gd name="T14" fmla="*/ 336 w 2595"/>
                <a:gd name="T15" fmla="*/ 782 h 783"/>
                <a:gd name="T16" fmla="*/ 0 w 2595"/>
                <a:gd name="T17" fmla="*/ 782 h 783"/>
                <a:gd name="T18" fmla="*/ 224 w 2595"/>
                <a:gd name="T19" fmla="*/ 22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5" h="783">
                  <a:moveTo>
                    <a:pt x="224" y="223"/>
                  </a:moveTo>
                  <a:lnTo>
                    <a:pt x="224" y="223"/>
                  </a:lnTo>
                  <a:cubicBezTo>
                    <a:pt x="358" y="66"/>
                    <a:pt x="560" y="0"/>
                    <a:pt x="761" y="0"/>
                  </a:cubicBezTo>
                  <a:cubicBezTo>
                    <a:pt x="2594" y="0"/>
                    <a:pt x="2594" y="0"/>
                    <a:pt x="2594" y="0"/>
                  </a:cubicBezTo>
                  <a:cubicBezTo>
                    <a:pt x="2594" y="312"/>
                    <a:pt x="2594" y="312"/>
                    <a:pt x="2594" y="312"/>
                  </a:cubicBezTo>
                  <a:cubicBezTo>
                    <a:pt x="761" y="312"/>
                    <a:pt x="761" y="312"/>
                    <a:pt x="761" y="312"/>
                  </a:cubicBezTo>
                  <a:cubicBezTo>
                    <a:pt x="537" y="312"/>
                    <a:pt x="336" y="513"/>
                    <a:pt x="336" y="737"/>
                  </a:cubicBezTo>
                  <a:cubicBezTo>
                    <a:pt x="336" y="760"/>
                    <a:pt x="336" y="760"/>
                    <a:pt x="336" y="782"/>
                  </a:cubicBezTo>
                  <a:cubicBezTo>
                    <a:pt x="0" y="782"/>
                    <a:pt x="0" y="782"/>
                    <a:pt x="0" y="782"/>
                  </a:cubicBezTo>
                  <a:cubicBezTo>
                    <a:pt x="0" y="559"/>
                    <a:pt x="68" y="380"/>
                    <a:pt x="224"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8" name="Freeform 10">
              <a:extLst>
                <a:ext uri="{FF2B5EF4-FFF2-40B4-BE49-F238E27FC236}">
                  <a16:creationId xmlns:a16="http://schemas.microsoft.com/office/drawing/2014/main" id="{BCD581CA-F34D-DD42-95E0-E0F53C6A8678}"/>
                </a:ext>
              </a:extLst>
            </p:cNvPr>
            <p:cNvSpPr>
              <a:spLocks noChangeArrowheads="1"/>
            </p:cNvSpPr>
            <p:nvPr/>
          </p:nvSpPr>
          <p:spPr bwMode="auto">
            <a:xfrm>
              <a:off x="2863850" y="2855913"/>
              <a:ext cx="933450" cy="611187"/>
            </a:xfrm>
            <a:custGeom>
              <a:avLst/>
              <a:gdLst>
                <a:gd name="T0" fmla="*/ 761 w 2595"/>
                <a:gd name="T1" fmla="*/ 0 h 1699"/>
                <a:gd name="T2" fmla="*/ 761 w 2595"/>
                <a:gd name="T3" fmla="*/ 0 h 1699"/>
                <a:gd name="T4" fmla="*/ 224 w 2595"/>
                <a:gd name="T5" fmla="*/ 222 h 1699"/>
                <a:gd name="T6" fmla="*/ 0 w 2595"/>
                <a:gd name="T7" fmla="*/ 781 h 1699"/>
                <a:gd name="T8" fmla="*/ 0 w 2595"/>
                <a:gd name="T9" fmla="*/ 781 h 1699"/>
                <a:gd name="T10" fmla="*/ 0 w 2595"/>
                <a:gd name="T11" fmla="*/ 1698 h 1699"/>
                <a:gd name="T12" fmla="*/ 336 w 2595"/>
                <a:gd name="T13" fmla="*/ 1698 h 1699"/>
                <a:gd name="T14" fmla="*/ 336 w 2595"/>
                <a:gd name="T15" fmla="*/ 781 h 1699"/>
                <a:gd name="T16" fmla="*/ 336 w 2595"/>
                <a:gd name="T17" fmla="*/ 759 h 1699"/>
                <a:gd name="T18" fmla="*/ 761 w 2595"/>
                <a:gd name="T19" fmla="*/ 311 h 1699"/>
                <a:gd name="T20" fmla="*/ 2594 w 2595"/>
                <a:gd name="T21" fmla="*/ 311 h 1699"/>
                <a:gd name="T22" fmla="*/ 2594 w 2595"/>
                <a:gd name="T23" fmla="*/ 0 h 1699"/>
                <a:gd name="T24" fmla="*/ 761 w 2595"/>
                <a:gd name="T2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5" h="1699">
                  <a:moveTo>
                    <a:pt x="761" y="0"/>
                  </a:moveTo>
                  <a:lnTo>
                    <a:pt x="761" y="0"/>
                  </a:lnTo>
                  <a:cubicBezTo>
                    <a:pt x="560" y="0"/>
                    <a:pt x="358" y="67"/>
                    <a:pt x="224" y="222"/>
                  </a:cubicBezTo>
                  <a:cubicBezTo>
                    <a:pt x="68" y="379"/>
                    <a:pt x="0" y="557"/>
                    <a:pt x="0" y="781"/>
                  </a:cubicBezTo>
                  <a:lnTo>
                    <a:pt x="0" y="781"/>
                  </a:lnTo>
                  <a:cubicBezTo>
                    <a:pt x="0" y="1698"/>
                    <a:pt x="0" y="1698"/>
                    <a:pt x="0" y="1698"/>
                  </a:cubicBezTo>
                  <a:cubicBezTo>
                    <a:pt x="336" y="1698"/>
                    <a:pt x="336" y="1698"/>
                    <a:pt x="336" y="1698"/>
                  </a:cubicBezTo>
                  <a:cubicBezTo>
                    <a:pt x="336" y="781"/>
                    <a:pt x="336" y="781"/>
                    <a:pt x="336" y="781"/>
                  </a:cubicBezTo>
                  <a:cubicBezTo>
                    <a:pt x="336" y="759"/>
                    <a:pt x="336" y="759"/>
                    <a:pt x="336" y="759"/>
                  </a:cubicBezTo>
                  <a:cubicBezTo>
                    <a:pt x="336" y="513"/>
                    <a:pt x="537" y="311"/>
                    <a:pt x="761" y="311"/>
                  </a:cubicBezTo>
                  <a:cubicBezTo>
                    <a:pt x="2594" y="311"/>
                    <a:pt x="2594" y="311"/>
                    <a:pt x="2594" y="311"/>
                  </a:cubicBezTo>
                  <a:cubicBezTo>
                    <a:pt x="2594" y="0"/>
                    <a:pt x="2594" y="0"/>
                    <a:pt x="2594" y="0"/>
                  </a:cubicBez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9" name="Freeform 11">
              <a:extLst>
                <a:ext uri="{FF2B5EF4-FFF2-40B4-BE49-F238E27FC236}">
                  <a16:creationId xmlns:a16="http://schemas.microsoft.com/office/drawing/2014/main" id="{C7B427EF-8236-234A-A916-087F4F5E59EC}"/>
                </a:ext>
              </a:extLst>
            </p:cNvPr>
            <p:cNvSpPr>
              <a:spLocks noChangeArrowheads="1"/>
            </p:cNvSpPr>
            <p:nvPr/>
          </p:nvSpPr>
          <p:spPr bwMode="auto">
            <a:xfrm>
              <a:off x="5689600" y="2855913"/>
              <a:ext cx="901700" cy="611187"/>
            </a:xfrm>
            <a:custGeom>
              <a:avLst/>
              <a:gdLst>
                <a:gd name="T0" fmla="*/ 0 w 2506"/>
                <a:gd name="T1" fmla="*/ 0 h 1699"/>
                <a:gd name="T2" fmla="*/ 0 w 2506"/>
                <a:gd name="T3" fmla="*/ 0 h 1699"/>
                <a:gd name="T4" fmla="*/ 0 w 2506"/>
                <a:gd name="T5" fmla="*/ 915 h 1699"/>
                <a:gd name="T6" fmla="*/ 0 w 2506"/>
                <a:gd name="T7" fmla="*/ 915 h 1699"/>
                <a:gd name="T8" fmla="*/ 224 w 2506"/>
                <a:gd name="T9" fmla="*/ 1452 h 1699"/>
                <a:gd name="T10" fmla="*/ 761 w 2506"/>
                <a:gd name="T11" fmla="*/ 1698 h 1699"/>
                <a:gd name="T12" fmla="*/ 2505 w 2506"/>
                <a:gd name="T13" fmla="*/ 1698 h 1699"/>
                <a:gd name="T14" fmla="*/ 2505 w 2506"/>
                <a:gd name="T15" fmla="*/ 1362 h 1699"/>
                <a:gd name="T16" fmla="*/ 761 w 2506"/>
                <a:gd name="T17" fmla="*/ 1362 h 1699"/>
                <a:gd name="T18" fmla="*/ 336 w 2506"/>
                <a:gd name="T19" fmla="*/ 937 h 1699"/>
                <a:gd name="T20" fmla="*/ 336 w 2506"/>
                <a:gd name="T21" fmla="*/ 915 h 1699"/>
                <a:gd name="T22" fmla="*/ 336 w 2506"/>
                <a:gd name="T23" fmla="*/ 311 h 1699"/>
                <a:gd name="T24" fmla="*/ 2505 w 2506"/>
                <a:gd name="T25" fmla="*/ 311 h 1699"/>
                <a:gd name="T26" fmla="*/ 2505 w 2506"/>
                <a:gd name="T27" fmla="*/ 0 h 1699"/>
                <a:gd name="T28" fmla="*/ 0 w 2506"/>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6" h="1699">
                  <a:moveTo>
                    <a:pt x="0" y="0"/>
                  </a:moveTo>
                  <a:lnTo>
                    <a:pt x="0" y="0"/>
                  </a:lnTo>
                  <a:cubicBezTo>
                    <a:pt x="0" y="915"/>
                    <a:pt x="0" y="915"/>
                    <a:pt x="0" y="915"/>
                  </a:cubicBezTo>
                  <a:lnTo>
                    <a:pt x="0" y="915"/>
                  </a:lnTo>
                  <a:cubicBezTo>
                    <a:pt x="0" y="1116"/>
                    <a:pt x="68" y="1318"/>
                    <a:pt x="224" y="1452"/>
                  </a:cubicBezTo>
                  <a:cubicBezTo>
                    <a:pt x="358" y="1609"/>
                    <a:pt x="559" y="1698"/>
                    <a:pt x="761" y="1698"/>
                  </a:cubicBezTo>
                  <a:cubicBezTo>
                    <a:pt x="2505" y="1698"/>
                    <a:pt x="2505" y="1698"/>
                    <a:pt x="2505" y="1698"/>
                  </a:cubicBezTo>
                  <a:cubicBezTo>
                    <a:pt x="2505" y="1362"/>
                    <a:pt x="2505" y="1362"/>
                    <a:pt x="2505"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05" y="311"/>
                    <a:pt x="2505" y="311"/>
                    <a:pt x="2505" y="311"/>
                  </a:cubicBezTo>
                  <a:cubicBezTo>
                    <a:pt x="2505" y="0"/>
                    <a:pt x="2505" y="0"/>
                    <a:pt x="2505"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0" name="Freeform 12">
              <a:extLst>
                <a:ext uri="{FF2B5EF4-FFF2-40B4-BE49-F238E27FC236}">
                  <a16:creationId xmlns:a16="http://schemas.microsoft.com/office/drawing/2014/main" id="{0C1B7DB9-E2DF-AC40-ADEF-28C403BA92F3}"/>
                </a:ext>
              </a:extLst>
            </p:cNvPr>
            <p:cNvSpPr>
              <a:spLocks noChangeArrowheads="1"/>
            </p:cNvSpPr>
            <p:nvPr/>
          </p:nvSpPr>
          <p:spPr bwMode="auto">
            <a:xfrm>
              <a:off x="457200" y="1971675"/>
              <a:ext cx="1400175" cy="917575"/>
            </a:xfrm>
            <a:custGeom>
              <a:avLst/>
              <a:gdLst>
                <a:gd name="T0" fmla="*/ 3779 w 3891"/>
                <a:gd name="T1" fmla="*/ 1162 h 2550"/>
                <a:gd name="T2" fmla="*/ 3779 w 3891"/>
                <a:gd name="T3" fmla="*/ 1162 h 2550"/>
                <a:gd name="T4" fmla="*/ 3890 w 3891"/>
                <a:gd name="T5" fmla="*/ 1096 h 2550"/>
                <a:gd name="T6" fmla="*/ 3510 w 3891"/>
                <a:gd name="T7" fmla="*/ 179 h 2550"/>
                <a:gd name="T8" fmla="*/ 1654 w 3891"/>
                <a:gd name="T9" fmla="*/ 581 h 2550"/>
                <a:gd name="T10" fmla="*/ 0 w 3891"/>
                <a:gd name="T11" fmla="*/ 2549 h 2550"/>
                <a:gd name="T12" fmla="*/ 2258 w 3891"/>
                <a:gd name="T13" fmla="*/ 1297 h 2550"/>
                <a:gd name="T14" fmla="*/ 3779 w 3891"/>
                <a:gd name="T15" fmla="*/ 1162 h 2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550">
                  <a:moveTo>
                    <a:pt x="3779" y="1162"/>
                  </a:moveTo>
                  <a:lnTo>
                    <a:pt x="3779" y="1162"/>
                  </a:lnTo>
                  <a:cubicBezTo>
                    <a:pt x="3846" y="1185"/>
                    <a:pt x="3890" y="1140"/>
                    <a:pt x="3890" y="1096"/>
                  </a:cubicBezTo>
                  <a:cubicBezTo>
                    <a:pt x="3890" y="872"/>
                    <a:pt x="3890" y="313"/>
                    <a:pt x="3510" y="179"/>
                  </a:cubicBezTo>
                  <a:cubicBezTo>
                    <a:pt x="3018" y="0"/>
                    <a:pt x="2258" y="246"/>
                    <a:pt x="1654" y="581"/>
                  </a:cubicBezTo>
                  <a:cubicBezTo>
                    <a:pt x="1050" y="939"/>
                    <a:pt x="290" y="1744"/>
                    <a:pt x="0" y="2549"/>
                  </a:cubicBezTo>
                  <a:cubicBezTo>
                    <a:pt x="0" y="2549"/>
                    <a:pt x="1117" y="1587"/>
                    <a:pt x="2258" y="1297"/>
                  </a:cubicBezTo>
                  <a:cubicBezTo>
                    <a:pt x="3130" y="1096"/>
                    <a:pt x="3600" y="1140"/>
                    <a:pt x="3779" y="11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1" name="Freeform 13">
              <a:extLst>
                <a:ext uri="{FF2B5EF4-FFF2-40B4-BE49-F238E27FC236}">
                  <a16:creationId xmlns:a16="http://schemas.microsoft.com/office/drawing/2014/main" id="{316621A4-7784-8449-BA7B-99108F28A6DA}"/>
                </a:ext>
              </a:extLst>
            </p:cNvPr>
            <p:cNvSpPr>
              <a:spLocks noChangeArrowheads="1"/>
            </p:cNvSpPr>
            <p:nvPr/>
          </p:nvSpPr>
          <p:spPr bwMode="auto">
            <a:xfrm>
              <a:off x="522288" y="2881313"/>
              <a:ext cx="1400175" cy="1006475"/>
            </a:xfrm>
            <a:custGeom>
              <a:avLst/>
              <a:gdLst>
                <a:gd name="T0" fmla="*/ 782 w 3891"/>
                <a:gd name="T1" fmla="*/ 66 h 2795"/>
                <a:gd name="T2" fmla="*/ 782 w 3891"/>
                <a:gd name="T3" fmla="*/ 66 h 2795"/>
                <a:gd name="T4" fmla="*/ 670 w 3891"/>
                <a:gd name="T5" fmla="*/ 0 h 2795"/>
                <a:gd name="T6" fmla="*/ 66 w 3891"/>
                <a:gd name="T7" fmla="*/ 804 h 2795"/>
                <a:gd name="T8" fmla="*/ 1341 w 3891"/>
                <a:gd name="T9" fmla="*/ 2190 h 2795"/>
                <a:gd name="T10" fmla="*/ 3890 w 3891"/>
                <a:gd name="T11" fmla="*/ 2659 h 2795"/>
                <a:gd name="T12" fmla="*/ 1654 w 3891"/>
                <a:gd name="T13" fmla="*/ 1318 h 2795"/>
                <a:gd name="T14" fmla="*/ 782 w 3891"/>
                <a:gd name="T15" fmla="*/ 66 h 2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795">
                  <a:moveTo>
                    <a:pt x="782" y="66"/>
                  </a:moveTo>
                  <a:lnTo>
                    <a:pt x="782" y="66"/>
                  </a:lnTo>
                  <a:cubicBezTo>
                    <a:pt x="760" y="0"/>
                    <a:pt x="715" y="0"/>
                    <a:pt x="670" y="0"/>
                  </a:cubicBezTo>
                  <a:cubicBezTo>
                    <a:pt x="469" y="112"/>
                    <a:pt x="0" y="401"/>
                    <a:pt x="66" y="804"/>
                  </a:cubicBezTo>
                  <a:cubicBezTo>
                    <a:pt x="156" y="1295"/>
                    <a:pt x="760" y="1854"/>
                    <a:pt x="1341" y="2190"/>
                  </a:cubicBezTo>
                  <a:cubicBezTo>
                    <a:pt x="1945" y="2548"/>
                    <a:pt x="3018" y="2794"/>
                    <a:pt x="3890" y="2659"/>
                  </a:cubicBezTo>
                  <a:cubicBezTo>
                    <a:pt x="3890" y="2659"/>
                    <a:pt x="2481" y="2168"/>
                    <a:pt x="1654" y="1318"/>
                  </a:cubicBezTo>
                  <a:cubicBezTo>
                    <a:pt x="1050" y="669"/>
                    <a:pt x="849" y="222"/>
                    <a:pt x="782" y="6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2" name="Freeform 14">
              <a:extLst>
                <a:ext uri="{FF2B5EF4-FFF2-40B4-BE49-F238E27FC236}">
                  <a16:creationId xmlns:a16="http://schemas.microsoft.com/office/drawing/2014/main" id="{288DF8CE-3FAF-C247-9458-98DCF852C8B4}"/>
                </a:ext>
              </a:extLst>
            </p:cNvPr>
            <p:cNvSpPr>
              <a:spLocks noChangeArrowheads="1"/>
            </p:cNvSpPr>
            <p:nvPr/>
          </p:nvSpPr>
          <p:spPr bwMode="auto">
            <a:xfrm>
              <a:off x="1746250" y="2100263"/>
              <a:ext cx="579438" cy="1617662"/>
            </a:xfrm>
            <a:custGeom>
              <a:avLst/>
              <a:gdLst>
                <a:gd name="T0" fmla="*/ 44 w 1611"/>
                <a:gd name="T1" fmla="*/ 3980 h 4495"/>
                <a:gd name="T2" fmla="*/ 44 w 1611"/>
                <a:gd name="T3" fmla="*/ 3980 h 4495"/>
                <a:gd name="T4" fmla="*/ 44 w 1611"/>
                <a:gd name="T5" fmla="*/ 4114 h 4495"/>
                <a:gd name="T6" fmla="*/ 1028 w 1611"/>
                <a:gd name="T7" fmla="*/ 4248 h 4495"/>
                <a:gd name="T8" fmla="*/ 1610 w 1611"/>
                <a:gd name="T9" fmla="*/ 2437 h 4495"/>
                <a:gd name="T10" fmla="*/ 737 w 1611"/>
                <a:gd name="T11" fmla="*/ 0 h 4495"/>
                <a:gd name="T12" fmla="*/ 692 w 1611"/>
                <a:gd name="T13" fmla="*/ 2593 h 4495"/>
                <a:gd name="T14" fmla="*/ 44 w 1611"/>
                <a:gd name="T15" fmla="*/ 3980 h 4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1" h="4495">
                  <a:moveTo>
                    <a:pt x="44" y="3980"/>
                  </a:moveTo>
                  <a:lnTo>
                    <a:pt x="44" y="3980"/>
                  </a:lnTo>
                  <a:cubicBezTo>
                    <a:pt x="0" y="4024"/>
                    <a:pt x="22" y="4069"/>
                    <a:pt x="44" y="4114"/>
                  </a:cubicBezTo>
                  <a:cubicBezTo>
                    <a:pt x="245" y="4226"/>
                    <a:pt x="737" y="4494"/>
                    <a:pt x="1028" y="4248"/>
                  </a:cubicBezTo>
                  <a:cubicBezTo>
                    <a:pt x="1431" y="3913"/>
                    <a:pt x="1610" y="3108"/>
                    <a:pt x="1610" y="2437"/>
                  </a:cubicBezTo>
                  <a:cubicBezTo>
                    <a:pt x="1610" y="1745"/>
                    <a:pt x="1296" y="672"/>
                    <a:pt x="737" y="0"/>
                  </a:cubicBezTo>
                  <a:cubicBezTo>
                    <a:pt x="737" y="0"/>
                    <a:pt x="1006" y="1454"/>
                    <a:pt x="692" y="2593"/>
                  </a:cubicBezTo>
                  <a:cubicBezTo>
                    <a:pt x="424" y="3465"/>
                    <a:pt x="156" y="3845"/>
                    <a:pt x="44" y="39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3" name="Freeform 15">
              <a:extLst>
                <a:ext uri="{FF2B5EF4-FFF2-40B4-BE49-F238E27FC236}">
                  <a16:creationId xmlns:a16="http://schemas.microsoft.com/office/drawing/2014/main" id="{266DEEC4-63F6-044F-99AA-A5C052890A20}"/>
                </a:ext>
              </a:extLst>
            </p:cNvPr>
            <p:cNvSpPr>
              <a:spLocks noChangeArrowheads="1"/>
            </p:cNvSpPr>
            <p:nvPr/>
          </p:nvSpPr>
          <p:spPr bwMode="auto">
            <a:xfrm>
              <a:off x="10213975" y="2430463"/>
              <a:ext cx="128588" cy="160337"/>
            </a:xfrm>
            <a:custGeom>
              <a:avLst/>
              <a:gdLst>
                <a:gd name="T0" fmla="*/ 134 w 359"/>
                <a:gd name="T1" fmla="*/ 66 h 447"/>
                <a:gd name="T2" fmla="*/ 0 w 359"/>
                <a:gd name="T3" fmla="*/ 66 h 447"/>
                <a:gd name="T4" fmla="*/ 0 w 359"/>
                <a:gd name="T5" fmla="*/ 0 h 447"/>
                <a:gd name="T6" fmla="*/ 358 w 359"/>
                <a:gd name="T7" fmla="*/ 0 h 447"/>
                <a:gd name="T8" fmla="*/ 358 w 359"/>
                <a:gd name="T9" fmla="*/ 66 h 447"/>
                <a:gd name="T10" fmla="*/ 223 w 359"/>
                <a:gd name="T11" fmla="*/ 66 h 447"/>
                <a:gd name="T12" fmla="*/ 223 w 359"/>
                <a:gd name="T13" fmla="*/ 446 h 447"/>
                <a:gd name="T14" fmla="*/ 134 w 359"/>
                <a:gd name="T15" fmla="*/ 446 h 447"/>
                <a:gd name="T16" fmla="*/ 134 w 359"/>
                <a:gd name="T17" fmla="*/ 6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47">
                  <a:moveTo>
                    <a:pt x="134" y="66"/>
                  </a:moveTo>
                  <a:lnTo>
                    <a:pt x="0" y="66"/>
                  </a:lnTo>
                  <a:lnTo>
                    <a:pt x="0" y="0"/>
                  </a:lnTo>
                  <a:lnTo>
                    <a:pt x="358" y="0"/>
                  </a:lnTo>
                  <a:lnTo>
                    <a:pt x="358" y="66"/>
                  </a:lnTo>
                  <a:lnTo>
                    <a:pt x="223" y="66"/>
                  </a:lnTo>
                  <a:lnTo>
                    <a:pt x="223" y="446"/>
                  </a:lnTo>
                  <a:lnTo>
                    <a:pt x="134" y="446"/>
                  </a:lnTo>
                  <a:lnTo>
                    <a:pt x="134"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4" name="Freeform 16">
              <a:extLst>
                <a:ext uri="{FF2B5EF4-FFF2-40B4-BE49-F238E27FC236}">
                  <a16:creationId xmlns:a16="http://schemas.microsoft.com/office/drawing/2014/main" id="{6BD52215-1813-F140-AD15-267DDDD78DD9}"/>
                </a:ext>
              </a:extLst>
            </p:cNvPr>
            <p:cNvSpPr>
              <a:spLocks noChangeArrowheads="1"/>
            </p:cNvSpPr>
            <p:nvPr/>
          </p:nvSpPr>
          <p:spPr bwMode="auto">
            <a:xfrm>
              <a:off x="10374313" y="2430463"/>
              <a:ext cx="161925" cy="160337"/>
            </a:xfrm>
            <a:custGeom>
              <a:avLst/>
              <a:gdLst>
                <a:gd name="T0" fmla="*/ 0 w 448"/>
                <a:gd name="T1" fmla="*/ 0 h 447"/>
                <a:gd name="T2" fmla="*/ 90 w 448"/>
                <a:gd name="T3" fmla="*/ 0 h 447"/>
                <a:gd name="T4" fmla="*/ 223 w 448"/>
                <a:gd name="T5" fmla="*/ 201 h 447"/>
                <a:gd name="T6" fmla="*/ 358 w 448"/>
                <a:gd name="T7" fmla="*/ 0 h 447"/>
                <a:gd name="T8" fmla="*/ 447 w 448"/>
                <a:gd name="T9" fmla="*/ 0 h 447"/>
                <a:gd name="T10" fmla="*/ 447 w 448"/>
                <a:gd name="T11" fmla="*/ 446 h 447"/>
                <a:gd name="T12" fmla="*/ 358 w 448"/>
                <a:gd name="T13" fmla="*/ 446 h 447"/>
                <a:gd name="T14" fmla="*/ 358 w 448"/>
                <a:gd name="T15" fmla="*/ 111 h 447"/>
                <a:gd name="T16" fmla="*/ 223 w 448"/>
                <a:gd name="T17" fmla="*/ 335 h 447"/>
                <a:gd name="T18" fmla="*/ 223 w 448"/>
                <a:gd name="T19" fmla="*/ 335 h 447"/>
                <a:gd name="T20" fmla="*/ 90 w 448"/>
                <a:gd name="T21" fmla="*/ 111 h 447"/>
                <a:gd name="T22" fmla="*/ 90 w 448"/>
                <a:gd name="T23" fmla="*/ 446 h 447"/>
                <a:gd name="T24" fmla="*/ 0 w 448"/>
                <a:gd name="T25" fmla="*/ 446 h 447"/>
                <a:gd name="T26" fmla="*/ 0 w 448"/>
                <a:gd name="T27"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8" h="447">
                  <a:moveTo>
                    <a:pt x="0" y="0"/>
                  </a:moveTo>
                  <a:lnTo>
                    <a:pt x="90" y="0"/>
                  </a:lnTo>
                  <a:lnTo>
                    <a:pt x="223" y="201"/>
                  </a:lnTo>
                  <a:lnTo>
                    <a:pt x="358" y="0"/>
                  </a:lnTo>
                  <a:lnTo>
                    <a:pt x="447" y="0"/>
                  </a:lnTo>
                  <a:lnTo>
                    <a:pt x="447" y="446"/>
                  </a:lnTo>
                  <a:lnTo>
                    <a:pt x="358" y="446"/>
                  </a:lnTo>
                  <a:lnTo>
                    <a:pt x="358" y="111"/>
                  </a:lnTo>
                  <a:lnTo>
                    <a:pt x="223" y="335"/>
                  </a:lnTo>
                  <a:lnTo>
                    <a:pt x="223" y="335"/>
                  </a:lnTo>
                  <a:lnTo>
                    <a:pt x="90" y="111"/>
                  </a:lnTo>
                  <a:lnTo>
                    <a:pt x="90" y="446"/>
                  </a:lnTo>
                  <a:lnTo>
                    <a:pt x="0" y="44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grpSp>
      <p:sp>
        <p:nvSpPr>
          <p:cNvPr id="27" name="Title 1">
            <a:extLst>
              <a:ext uri="{FF2B5EF4-FFF2-40B4-BE49-F238E27FC236}">
                <a16:creationId xmlns:a16="http://schemas.microsoft.com/office/drawing/2014/main" id="{2B06266F-EF42-7143-8FDC-0442CE094D4D}"/>
              </a:ext>
            </a:extLst>
          </p:cNvPr>
          <p:cNvSpPr>
            <a:spLocks noGrp="1"/>
          </p:cNvSpPr>
          <p:nvPr>
            <p:ph type="ctrTitle" hasCustomPrompt="1"/>
          </p:nvPr>
        </p:nvSpPr>
        <p:spPr>
          <a:xfrm>
            <a:off x="738931" y="2270727"/>
            <a:ext cx="5703433" cy="413958"/>
          </a:xfrm>
          <a:noFill/>
        </p:spPr>
        <p:txBody>
          <a:bodyPr wrap="square" lIns="0" tIns="0" rIns="0" bIns="0" anchor="b" anchorCtr="0">
            <a:spAutoFit/>
          </a:bodyPr>
          <a:lstStyle>
            <a:lvl1pPr algn="l">
              <a:lnSpc>
                <a:spcPts val="3200"/>
              </a:lnSpc>
              <a:defRPr sz="3100" b="1" i="0" spc="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r>
              <a:rPr lang="en-US" dirty="0"/>
              <a:t>Click To Edit Master Title Style</a:t>
            </a:r>
          </a:p>
        </p:txBody>
      </p:sp>
      <p:sp>
        <p:nvSpPr>
          <p:cNvPr id="30" name="Subtitle 2">
            <a:extLst>
              <a:ext uri="{FF2B5EF4-FFF2-40B4-BE49-F238E27FC236}">
                <a16:creationId xmlns:a16="http://schemas.microsoft.com/office/drawing/2014/main" id="{CED2F70F-ED86-FC4D-AA9A-49159CB1EC3D}"/>
              </a:ext>
            </a:extLst>
          </p:cNvPr>
          <p:cNvSpPr>
            <a:spLocks noGrp="1"/>
          </p:cNvSpPr>
          <p:nvPr>
            <p:ph type="subTitle" idx="1"/>
          </p:nvPr>
        </p:nvSpPr>
        <p:spPr>
          <a:xfrm>
            <a:off x="738930" y="2689269"/>
            <a:ext cx="5703433" cy="291118"/>
          </a:xfrm>
        </p:spPr>
        <p:txBody>
          <a:bodyPr wrap="square" lIns="0" tIns="0" rIns="0" bIns="0">
            <a:spAutoFit/>
          </a:bodyPr>
          <a:lstStyle>
            <a:lvl1pPr marL="0" indent="0" algn="l">
              <a:spcBef>
                <a:spcPts val="0"/>
              </a:spcBef>
              <a:buNone/>
              <a:defRPr sz="2100" b="0" i="0" spc="0">
                <a:solidFill>
                  <a:schemeClr val="bg1">
                    <a:alpha val="60000"/>
                  </a:schemeClr>
                </a:solidFill>
                <a:latin typeface="Century Gothic" panose="020B0502020202020204" pitchFamily="34" charset="0"/>
                <a:cs typeface="Century Gothic" panose="020B0502020202020204" pitchFamily="34" charset="0"/>
              </a:defRPr>
            </a:lvl1pPr>
            <a:lvl2pPr marL="457178" indent="0" algn="ctr">
              <a:buNone/>
              <a:defRPr sz="2000"/>
            </a:lvl2pPr>
            <a:lvl3pPr marL="914355" indent="0" algn="ctr">
              <a:buNone/>
              <a:defRPr sz="1800"/>
            </a:lvl3pPr>
            <a:lvl4pPr marL="1371532" indent="0" algn="ctr">
              <a:buNone/>
              <a:defRPr sz="1600"/>
            </a:lvl4pPr>
            <a:lvl5pPr marL="1828709" indent="0" algn="ctr">
              <a:buNone/>
              <a:defRPr sz="1600"/>
            </a:lvl5pPr>
            <a:lvl6pPr marL="2285886" indent="0" algn="ctr">
              <a:buNone/>
              <a:defRPr sz="1600"/>
            </a:lvl6pPr>
            <a:lvl7pPr marL="2743064"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31" name="Text Placeholder 12">
            <a:extLst>
              <a:ext uri="{FF2B5EF4-FFF2-40B4-BE49-F238E27FC236}">
                <a16:creationId xmlns:a16="http://schemas.microsoft.com/office/drawing/2014/main" id="{571BB328-2E15-E54D-B7C4-ED4ADAA6E80E}"/>
              </a:ext>
            </a:extLst>
          </p:cNvPr>
          <p:cNvSpPr>
            <a:spLocks noGrp="1"/>
          </p:cNvSpPr>
          <p:nvPr>
            <p:ph type="body" sz="quarter" idx="10" hasCustomPrompt="1"/>
          </p:nvPr>
        </p:nvSpPr>
        <p:spPr>
          <a:xfrm>
            <a:off x="738930" y="3330679"/>
            <a:ext cx="3533705" cy="247083"/>
          </a:xfrm>
        </p:spPr>
        <p:txBody>
          <a:bodyPr/>
          <a:lstStyle>
            <a:lvl1pPr marL="0" indent="0">
              <a:buNone/>
              <a:defRPr sz="1350" spc="0">
                <a:solidFill>
                  <a:schemeClr val="bg1"/>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Presenter Name</a:t>
            </a:r>
          </a:p>
        </p:txBody>
      </p:sp>
      <p:sp>
        <p:nvSpPr>
          <p:cNvPr id="32" name="Text Placeholder 12">
            <a:extLst>
              <a:ext uri="{FF2B5EF4-FFF2-40B4-BE49-F238E27FC236}">
                <a16:creationId xmlns:a16="http://schemas.microsoft.com/office/drawing/2014/main" id="{9EA1A8D1-D103-3944-949A-DAAF68A757E7}"/>
              </a:ext>
            </a:extLst>
          </p:cNvPr>
          <p:cNvSpPr>
            <a:spLocks noGrp="1"/>
          </p:cNvSpPr>
          <p:nvPr>
            <p:ph type="body" sz="quarter" idx="11" hasCustomPrompt="1"/>
          </p:nvPr>
        </p:nvSpPr>
        <p:spPr>
          <a:xfrm>
            <a:off x="738930" y="3584215"/>
            <a:ext cx="3533705" cy="247083"/>
          </a:xfrm>
        </p:spPr>
        <p:txBody>
          <a:bodyPr/>
          <a:lstStyle>
            <a:lvl1pPr marL="0" indent="0">
              <a:buNone/>
              <a:defRPr sz="1050" spc="0">
                <a:solidFill>
                  <a:schemeClr val="bg1">
                    <a:alpha val="50000"/>
                  </a:schemeClr>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Title</a:t>
            </a:r>
          </a:p>
        </p:txBody>
      </p:sp>
    </p:spTree>
    <p:extLst>
      <p:ext uri="{BB962C8B-B14F-4D97-AF65-F5344CB8AC3E}">
        <p14:creationId xmlns:p14="http://schemas.microsoft.com/office/powerpoint/2010/main" val="4057968332"/>
      </p:ext>
    </p:extLst>
  </p:cSld>
  <p:clrMapOvr>
    <a:masterClrMapping/>
  </p:clrMapOvr>
  <p:extLst mod="1">
    <p:ext uri="{DCECCB84-F9BA-43D5-87BE-67443E8EF086}">
      <p15:sldGuideLst xmlns:p15="http://schemas.microsoft.com/office/powerpoint/2012/main">
        <p15:guide id="1" pos="216">
          <p15:clr>
            <a:srgbClr val="FBAE40"/>
          </p15:clr>
        </p15:guide>
        <p15:guide id="2" pos="55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xternal-Title Pumpk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B75A2E-F644-934A-A96D-F81A8B028604}"/>
              </a:ext>
            </a:extLst>
          </p:cNvPr>
          <p:cNvPicPr>
            <a:picLocks noChangeAspect="1"/>
          </p:cNvPicPr>
          <p:nvPr userDrawn="1"/>
        </p:nvPicPr>
        <p:blipFill>
          <a:blip r:embed="rId2"/>
          <a:stretch>
            <a:fillRect/>
          </a:stretch>
        </p:blipFill>
        <p:spPr>
          <a:xfrm>
            <a:off x="0" y="2381"/>
            <a:ext cx="9144000" cy="5143500"/>
          </a:xfrm>
          <a:prstGeom prst="rect">
            <a:avLst/>
          </a:prstGeom>
        </p:spPr>
      </p:pic>
      <p:grpSp>
        <p:nvGrpSpPr>
          <p:cNvPr id="7" name="Group 6">
            <a:extLst>
              <a:ext uri="{FF2B5EF4-FFF2-40B4-BE49-F238E27FC236}">
                <a16:creationId xmlns:a16="http://schemas.microsoft.com/office/drawing/2014/main" id="{82A802E8-7CFA-DA42-95FC-C1D98E9EE21F}"/>
              </a:ext>
            </a:extLst>
          </p:cNvPr>
          <p:cNvGrpSpPr/>
          <p:nvPr userDrawn="1"/>
        </p:nvGrpSpPr>
        <p:grpSpPr>
          <a:xfrm>
            <a:off x="753523" y="627870"/>
            <a:ext cx="2186663" cy="416089"/>
            <a:chOff x="457200" y="1971675"/>
            <a:chExt cx="10079038" cy="1916113"/>
          </a:xfrm>
          <a:solidFill>
            <a:schemeClr val="bg1"/>
          </a:solidFill>
        </p:grpSpPr>
        <p:sp>
          <p:nvSpPr>
            <p:cNvPr id="8" name="Freeform 1">
              <a:extLst>
                <a:ext uri="{FF2B5EF4-FFF2-40B4-BE49-F238E27FC236}">
                  <a16:creationId xmlns:a16="http://schemas.microsoft.com/office/drawing/2014/main" id="{F0455D0D-3D0F-094D-8CD9-E3767041BEB2}"/>
                </a:ext>
              </a:extLst>
            </p:cNvPr>
            <p:cNvSpPr>
              <a:spLocks noChangeArrowheads="1"/>
            </p:cNvSpPr>
            <p:nvPr/>
          </p:nvSpPr>
          <p:spPr bwMode="auto">
            <a:xfrm>
              <a:off x="6856413" y="2430463"/>
              <a:ext cx="925512" cy="112712"/>
            </a:xfrm>
            <a:custGeom>
              <a:avLst/>
              <a:gdLst>
                <a:gd name="T0" fmla="*/ 0 w 2572"/>
                <a:gd name="T1" fmla="*/ 0 h 313"/>
                <a:gd name="T2" fmla="*/ 0 w 2572"/>
                <a:gd name="T3" fmla="*/ 312 h 313"/>
                <a:gd name="T4" fmla="*/ 2571 w 2572"/>
                <a:gd name="T5" fmla="*/ 312 h 313"/>
                <a:gd name="T6" fmla="*/ 2571 w 2572"/>
                <a:gd name="T7" fmla="*/ 0 h 313"/>
                <a:gd name="T8" fmla="*/ 0 w 2572"/>
                <a:gd name="T9" fmla="*/ 0 h 313"/>
              </a:gdLst>
              <a:ahLst/>
              <a:cxnLst>
                <a:cxn ang="0">
                  <a:pos x="T0" y="T1"/>
                </a:cxn>
                <a:cxn ang="0">
                  <a:pos x="T2" y="T3"/>
                </a:cxn>
                <a:cxn ang="0">
                  <a:pos x="T4" y="T5"/>
                </a:cxn>
                <a:cxn ang="0">
                  <a:pos x="T6" y="T7"/>
                </a:cxn>
                <a:cxn ang="0">
                  <a:pos x="T8" y="T9"/>
                </a:cxn>
              </a:cxnLst>
              <a:rect l="0" t="0" r="r" b="b"/>
              <a:pathLst>
                <a:path w="2572" h="313">
                  <a:moveTo>
                    <a:pt x="0" y="0"/>
                  </a:moveTo>
                  <a:lnTo>
                    <a:pt x="0" y="312"/>
                  </a:lnTo>
                  <a:lnTo>
                    <a:pt x="2571" y="312"/>
                  </a:lnTo>
                  <a:lnTo>
                    <a:pt x="257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9" name="Freeform 2">
              <a:extLst>
                <a:ext uri="{FF2B5EF4-FFF2-40B4-BE49-F238E27FC236}">
                  <a16:creationId xmlns:a16="http://schemas.microsoft.com/office/drawing/2014/main" id="{07532FDF-8F9A-C646-9439-10303F633531}"/>
                </a:ext>
              </a:extLst>
            </p:cNvPr>
            <p:cNvSpPr>
              <a:spLocks noChangeArrowheads="1"/>
            </p:cNvSpPr>
            <p:nvPr/>
          </p:nvSpPr>
          <p:spPr bwMode="auto">
            <a:xfrm>
              <a:off x="9134475" y="2430463"/>
              <a:ext cx="925513" cy="112712"/>
            </a:xfrm>
            <a:custGeom>
              <a:avLst/>
              <a:gdLst>
                <a:gd name="T0" fmla="*/ 0 w 2573"/>
                <a:gd name="T1" fmla="*/ 0 h 313"/>
                <a:gd name="T2" fmla="*/ 0 w 2573"/>
                <a:gd name="T3" fmla="*/ 312 h 313"/>
                <a:gd name="T4" fmla="*/ 2572 w 2573"/>
                <a:gd name="T5" fmla="*/ 312 h 313"/>
                <a:gd name="T6" fmla="*/ 2572 w 2573"/>
                <a:gd name="T7" fmla="*/ 0 h 313"/>
                <a:gd name="T8" fmla="*/ 0 w 2573"/>
                <a:gd name="T9" fmla="*/ 0 h 313"/>
              </a:gdLst>
              <a:ahLst/>
              <a:cxnLst>
                <a:cxn ang="0">
                  <a:pos x="T0" y="T1"/>
                </a:cxn>
                <a:cxn ang="0">
                  <a:pos x="T2" y="T3"/>
                </a:cxn>
                <a:cxn ang="0">
                  <a:pos x="T4" y="T5"/>
                </a:cxn>
                <a:cxn ang="0">
                  <a:pos x="T6" y="T7"/>
                </a:cxn>
                <a:cxn ang="0">
                  <a:pos x="T8" y="T9"/>
                </a:cxn>
              </a:cxnLst>
              <a:rect l="0" t="0" r="r" b="b"/>
              <a:pathLst>
                <a:path w="2573" h="313">
                  <a:moveTo>
                    <a:pt x="0" y="0"/>
                  </a:moveTo>
                  <a:lnTo>
                    <a:pt x="0" y="312"/>
                  </a:lnTo>
                  <a:lnTo>
                    <a:pt x="2572" y="312"/>
                  </a:lnTo>
                  <a:lnTo>
                    <a:pt x="2572"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dirty="0"/>
            </a:p>
          </p:txBody>
        </p:sp>
        <p:sp>
          <p:nvSpPr>
            <p:cNvPr id="10" name="Freeform 3">
              <a:extLst>
                <a:ext uri="{FF2B5EF4-FFF2-40B4-BE49-F238E27FC236}">
                  <a16:creationId xmlns:a16="http://schemas.microsoft.com/office/drawing/2014/main" id="{CEAE6D57-01C5-B547-8581-7BCD1663CEB6}"/>
                </a:ext>
              </a:extLst>
            </p:cNvPr>
            <p:cNvSpPr>
              <a:spLocks noChangeArrowheads="1"/>
            </p:cNvSpPr>
            <p:nvPr/>
          </p:nvSpPr>
          <p:spPr bwMode="auto">
            <a:xfrm>
              <a:off x="6848475" y="2855913"/>
              <a:ext cx="933450" cy="611187"/>
            </a:xfrm>
            <a:custGeom>
              <a:avLst/>
              <a:gdLst>
                <a:gd name="T0" fmla="*/ 23 w 2595"/>
                <a:gd name="T1" fmla="*/ 0 h 1699"/>
                <a:gd name="T2" fmla="*/ 23 w 2595"/>
                <a:gd name="T3" fmla="*/ 0 h 1699"/>
                <a:gd name="T4" fmla="*/ 23 w 2595"/>
                <a:gd name="T5" fmla="*/ 915 h 1699"/>
                <a:gd name="T6" fmla="*/ 23 w 2595"/>
                <a:gd name="T7" fmla="*/ 915 h 1699"/>
                <a:gd name="T8" fmla="*/ 224 w 2595"/>
                <a:gd name="T9" fmla="*/ 1452 h 1699"/>
                <a:gd name="T10" fmla="*/ 761 w 2595"/>
                <a:gd name="T11" fmla="*/ 1698 h 1699"/>
                <a:gd name="T12" fmla="*/ 2594 w 2595"/>
                <a:gd name="T13" fmla="*/ 1698 h 1699"/>
                <a:gd name="T14" fmla="*/ 2594 w 2595"/>
                <a:gd name="T15" fmla="*/ 1362 h 1699"/>
                <a:gd name="T16" fmla="*/ 761 w 2595"/>
                <a:gd name="T17" fmla="*/ 1362 h 1699"/>
                <a:gd name="T18" fmla="*/ 336 w 2595"/>
                <a:gd name="T19" fmla="*/ 937 h 1699"/>
                <a:gd name="T20" fmla="*/ 336 w 2595"/>
                <a:gd name="T21" fmla="*/ 915 h 1699"/>
                <a:gd name="T22" fmla="*/ 336 w 2595"/>
                <a:gd name="T23" fmla="*/ 311 h 1699"/>
                <a:gd name="T24" fmla="*/ 2594 w 2595"/>
                <a:gd name="T25" fmla="*/ 311 h 1699"/>
                <a:gd name="T26" fmla="*/ 2594 w 2595"/>
                <a:gd name="T27" fmla="*/ 0 h 1699"/>
                <a:gd name="T28" fmla="*/ 23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3" y="0"/>
                  </a:moveTo>
                  <a:lnTo>
                    <a:pt x="23" y="0"/>
                  </a:lnTo>
                  <a:cubicBezTo>
                    <a:pt x="23" y="915"/>
                    <a:pt x="23" y="915"/>
                    <a:pt x="23" y="915"/>
                  </a:cubicBezTo>
                  <a:lnTo>
                    <a:pt x="23" y="915"/>
                  </a:lnTo>
                  <a:cubicBezTo>
                    <a:pt x="0" y="1116"/>
                    <a:pt x="90" y="1318"/>
                    <a:pt x="224" y="1452"/>
                  </a:cubicBezTo>
                  <a:cubicBezTo>
                    <a:pt x="358" y="1609"/>
                    <a:pt x="559" y="1698"/>
                    <a:pt x="761" y="1698"/>
                  </a:cubicBezTo>
                  <a:cubicBezTo>
                    <a:pt x="2594" y="1698"/>
                    <a:pt x="2594" y="1698"/>
                    <a:pt x="2594" y="1698"/>
                  </a:cubicBezTo>
                  <a:cubicBezTo>
                    <a:pt x="2594" y="1362"/>
                    <a:pt x="2594" y="1362"/>
                    <a:pt x="2594"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94" y="311"/>
                    <a:pt x="2594" y="311"/>
                    <a:pt x="2594" y="311"/>
                  </a:cubicBezTo>
                  <a:cubicBezTo>
                    <a:pt x="2594" y="0"/>
                    <a:pt x="2594" y="0"/>
                    <a:pt x="2594" y="0"/>
                  </a:cubicBezTo>
                  <a:lnTo>
                    <a:pt x="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1" name="Freeform 4">
              <a:extLst>
                <a:ext uri="{FF2B5EF4-FFF2-40B4-BE49-F238E27FC236}">
                  <a16:creationId xmlns:a16="http://schemas.microsoft.com/office/drawing/2014/main" id="{67F65D33-C46A-1E4A-961B-F584A38DB5B1}"/>
                </a:ext>
              </a:extLst>
            </p:cNvPr>
            <p:cNvSpPr>
              <a:spLocks noChangeArrowheads="1"/>
            </p:cNvSpPr>
            <p:nvPr/>
          </p:nvSpPr>
          <p:spPr bwMode="auto">
            <a:xfrm>
              <a:off x="9126538" y="2855913"/>
              <a:ext cx="933450" cy="611187"/>
            </a:xfrm>
            <a:custGeom>
              <a:avLst/>
              <a:gdLst>
                <a:gd name="T0" fmla="*/ 22 w 2595"/>
                <a:gd name="T1" fmla="*/ 0 h 1699"/>
                <a:gd name="T2" fmla="*/ 22 w 2595"/>
                <a:gd name="T3" fmla="*/ 0 h 1699"/>
                <a:gd name="T4" fmla="*/ 22 w 2595"/>
                <a:gd name="T5" fmla="*/ 915 h 1699"/>
                <a:gd name="T6" fmla="*/ 22 w 2595"/>
                <a:gd name="T7" fmla="*/ 915 h 1699"/>
                <a:gd name="T8" fmla="*/ 223 w 2595"/>
                <a:gd name="T9" fmla="*/ 1452 h 1699"/>
                <a:gd name="T10" fmla="*/ 760 w 2595"/>
                <a:gd name="T11" fmla="*/ 1698 h 1699"/>
                <a:gd name="T12" fmla="*/ 2594 w 2595"/>
                <a:gd name="T13" fmla="*/ 1698 h 1699"/>
                <a:gd name="T14" fmla="*/ 2594 w 2595"/>
                <a:gd name="T15" fmla="*/ 1362 h 1699"/>
                <a:gd name="T16" fmla="*/ 760 w 2595"/>
                <a:gd name="T17" fmla="*/ 1362 h 1699"/>
                <a:gd name="T18" fmla="*/ 335 w 2595"/>
                <a:gd name="T19" fmla="*/ 937 h 1699"/>
                <a:gd name="T20" fmla="*/ 335 w 2595"/>
                <a:gd name="T21" fmla="*/ 915 h 1699"/>
                <a:gd name="T22" fmla="*/ 335 w 2595"/>
                <a:gd name="T23" fmla="*/ 311 h 1699"/>
                <a:gd name="T24" fmla="*/ 2594 w 2595"/>
                <a:gd name="T25" fmla="*/ 311 h 1699"/>
                <a:gd name="T26" fmla="*/ 2594 w 2595"/>
                <a:gd name="T27" fmla="*/ 0 h 1699"/>
                <a:gd name="T28" fmla="*/ 22 w 2595"/>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5" h="1699">
                  <a:moveTo>
                    <a:pt x="22" y="0"/>
                  </a:moveTo>
                  <a:lnTo>
                    <a:pt x="22" y="0"/>
                  </a:lnTo>
                  <a:cubicBezTo>
                    <a:pt x="22" y="915"/>
                    <a:pt x="22" y="915"/>
                    <a:pt x="22" y="915"/>
                  </a:cubicBezTo>
                  <a:lnTo>
                    <a:pt x="22" y="915"/>
                  </a:lnTo>
                  <a:cubicBezTo>
                    <a:pt x="0" y="1116"/>
                    <a:pt x="89" y="1318"/>
                    <a:pt x="223" y="1452"/>
                  </a:cubicBezTo>
                  <a:cubicBezTo>
                    <a:pt x="358" y="1609"/>
                    <a:pt x="559" y="1698"/>
                    <a:pt x="760" y="1698"/>
                  </a:cubicBezTo>
                  <a:cubicBezTo>
                    <a:pt x="2594" y="1698"/>
                    <a:pt x="2594" y="1698"/>
                    <a:pt x="2594" y="1698"/>
                  </a:cubicBezTo>
                  <a:cubicBezTo>
                    <a:pt x="2594" y="1362"/>
                    <a:pt x="2594" y="1362"/>
                    <a:pt x="2594" y="1362"/>
                  </a:cubicBezTo>
                  <a:cubicBezTo>
                    <a:pt x="760" y="1362"/>
                    <a:pt x="760" y="1362"/>
                    <a:pt x="760" y="1362"/>
                  </a:cubicBezTo>
                  <a:cubicBezTo>
                    <a:pt x="537" y="1362"/>
                    <a:pt x="335" y="1184"/>
                    <a:pt x="335" y="937"/>
                  </a:cubicBezTo>
                  <a:cubicBezTo>
                    <a:pt x="335" y="915"/>
                    <a:pt x="335" y="915"/>
                    <a:pt x="335" y="915"/>
                  </a:cubicBezTo>
                  <a:cubicBezTo>
                    <a:pt x="335" y="311"/>
                    <a:pt x="335" y="311"/>
                    <a:pt x="335" y="311"/>
                  </a:cubicBezTo>
                  <a:cubicBezTo>
                    <a:pt x="2594" y="311"/>
                    <a:pt x="2594" y="311"/>
                    <a:pt x="2594" y="311"/>
                  </a:cubicBezTo>
                  <a:cubicBezTo>
                    <a:pt x="2594" y="0"/>
                    <a:pt x="2594" y="0"/>
                    <a:pt x="2594" y="0"/>
                  </a:cubicBezTo>
                  <a:lnTo>
                    <a:pt x="2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2" name="Freeform 5">
              <a:extLst>
                <a:ext uri="{FF2B5EF4-FFF2-40B4-BE49-F238E27FC236}">
                  <a16:creationId xmlns:a16="http://schemas.microsoft.com/office/drawing/2014/main" id="{30AD203B-4267-0249-8BC2-83CD485649A3}"/>
                </a:ext>
              </a:extLst>
            </p:cNvPr>
            <p:cNvSpPr>
              <a:spLocks noChangeArrowheads="1"/>
            </p:cNvSpPr>
            <p:nvPr/>
          </p:nvSpPr>
          <p:spPr bwMode="auto">
            <a:xfrm>
              <a:off x="7870825" y="2430463"/>
              <a:ext cx="1168400" cy="1038225"/>
            </a:xfrm>
            <a:custGeom>
              <a:avLst/>
              <a:gdLst>
                <a:gd name="T0" fmla="*/ 2818 w 3244"/>
                <a:gd name="T1" fmla="*/ 0 h 2884"/>
                <a:gd name="T2" fmla="*/ 1610 w 3244"/>
                <a:gd name="T3" fmla="*/ 1296 h 2884"/>
                <a:gd name="T4" fmla="*/ 426 w 3244"/>
                <a:gd name="T5" fmla="*/ 0 h 2884"/>
                <a:gd name="T6" fmla="*/ 0 w 3244"/>
                <a:gd name="T7" fmla="*/ 0 h 2884"/>
                <a:gd name="T8" fmla="*/ 1454 w 3244"/>
                <a:gd name="T9" fmla="*/ 1564 h 2884"/>
                <a:gd name="T10" fmla="*/ 1454 w 3244"/>
                <a:gd name="T11" fmla="*/ 2883 h 2884"/>
                <a:gd name="T12" fmla="*/ 1789 w 3244"/>
                <a:gd name="T13" fmla="*/ 2883 h 2884"/>
                <a:gd name="T14" fmla="*/ 1789 w 3244"/>
                <a:gd name="T15" fmla="*/ 1564 h 2884"/>
                <a:gd name="T16" fmla="*/ 3243 w 3244"/>
                <a:gd name="T17" fmla="*/ 0 h 2884"/>
                <a:gd name="T18" fmla="*/ 2818 w 3244"/>
                <a:gd name="T19" fmla="*/ 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4" h="2884">
                  <a:moveTo>
                    <a:pt x="2818" y="0"/>
                  </a:moveTo>
                  <a:lnTo>
                    <a:pt x="1610" y="1296"/>
                  </a:lnTo>
                  <a:lnTo>
                    <a:pt x="426" y="0"/>
                  </a:lnTo>
                  <a:lnTo>
                    <a:pt x="0" y="0"/>
                  </a:lnTo>
                  <a:lnTo>
                    <a:pt x="1454" y="1564"/>
                  </a:lnTo>
                  <a:lnTo>
                    <a:pt x="1454" y="2883"/>
                  </a:lnTo>
                  <a:lnTo>
                    <a:pt x="1789" y="2883"/>
                  </a:lnTo>
                  <a:lnTo>
                    <a:pt x="1789" y="1564"/>
                  </a:lnTo>
                  <a:lnTo>
                    <a:pt x="3243" y="0"/>
                  </a:lnTo>
                  <a:lnTo>
                    <a:pt x="281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3" name="Freeform 6">
              <a:extLst>
                <a:ext uri="{FF2B5EF4-FFF2-40B4-BE49-F238E27FC236}">
                  <a16:creationId xmlns:a16="http://schemas.microsoft.com/office/drawing/2014/main" id="{BDEBEB4F-B4DF-3A46-9A67-58E47030D37F}"/>
                </a:ext>
              </a:extLst>
            </p:cNvPr>
            <p:cNvSpPr>
              <a:spLocks noChangeArrowheads="1"/>
            </p:cNvSpPr>
            <p:nvPr/>
          </p:nvSpPr>
          <p:spPr bwMode="auto">
            <a:xfrm>
              <a:off x="4111625" y="2430463"/>
              <a:ext cx="112713" cy="1038225"/>
            </a:xfrm>
            <a:custGeom>
              <a:avLst/>
              <a:gdLst>
                <a:gd name="T0" fmla="*/ 0 w 315"/>
                <a:gd name="T1" fmla="*/ 0 h 2884"/>
                <a:gd name="T2" fmla="*/ 0 w 315"/>
                <a:gd name="T3" fmla="*/ 2883 h 2884"/>
                <a:gd name="T4" fmla="*/ 314 w 315"/>
                <a:gd name="T5" fmla="*/ 2883 h 2884"/>
                <a:gd name="T6" fmla="*/ 314 w 315"/>
                <a:gd name="T7" fmla="*/ 0 h 2884"/>
                <a:gd name="T8" fmla="*/ 0 w 315"/>
                <a:gd name="T9" fmla="*/ 0 h 2884"/>
              </a:gdLst>
              <a:ahLst/>
              <a:cxnLst>
                <a:cxn ang="0">
                  <a:pos x="T0" y="T1"/>
                </a:cxn>
                <a:cxn ang="0">
                  <a:pos x="T2" y="T3"/>
                </a:cxn>
                <a:cxn ang="0">
                  <a:pos x="T4" y="T5"/>
                </a:cxn>
                <a:cxn ang="0">
                  <a:pos x="T6" y="T7"/>
                </a:cxn>
                <a:cxn ang="0">
                  <a:pos x="T8" y="T9"/>
                </a:cxn>
              </a:cxnLst>
              <a:rect l="0" t="0" r="r" b="b"/>
              <a:pathLst>
                <a:path w="315" h="2884">
                  <a:moveTo>
                    <a:pt x="0" y="0"/>
                  </a:moveTo>
                  <a:lnTo>
                    <a:pt x="0" y="2883"/>
                  </a:lnTo>
                  <a:lnTo>
                    <a:pt x="314" y="2883"/>
                  </a:lnTo>
                  <a:lnTo>
                    <a:pt x="3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4" name="Freeform 7">
              <a:extLst>
                <a:ext uri="{FF2B5EF4-FFF2-40B4-BE49-F238E27FC236}">
                  <a16:creationId xmlns:a16="http://schemas.microsoft.com/office/drawing/2014/main" id="{77A92817-97F2-1F41-912D-A50EDE2B46ED}"/>
                </a:ext>
              </a:extLst>
            </p:cNvPr>
            <p:cNvSpPr>
              <a:spLocks noChangeArrowheads="1"/>
            </p:cNvSpPr>
            <p:nvPr/>
          </p:nvSpPr>
          <p:spPr bwMode="auto">
            <a:xfrm>
              <a:off x="5689600" y="2430463"/>
              <a:ext cx="901700" cy="112712"/>
            </a:xfrm>
            <a:custGeom>
              <a:avLst/>
              <a:gdLst>
                <a:gd name="T0" fmla="*/ 0 w 2506"/>
                <a:gd name="T1" fmla="*/ 0 h 313"/>
                <a:gd name="T2" fmla="*/ 0 w 2506"/>
                <a:gd name="T3" fmla="*/ 312 h 313"/>
                <a:gd name="T4" fmla="*/ 2505 w 2506"/>
                <a:gd name="T5" fmla="*/ 312 h 313"/>
                <a:gd name="T6" fmla="*/ 2505 w 2506"/>
                <a:gd name="T7" fmla="*/ 0 h 313"/>
                <a:gd name="T8" fmla="*/ 0 w 2506"/>
                <a:gd name="T9" fmla="*/ 0 h 313"/>
              </a:gdLst>
              <a:ahLst/>
              <a:cxnLst>
                <a:cxn ang="0">
                  <a:pos x="T0" y="T1"/>
                </a:cxn>
                <a:cxn ang="0">
                  <a:pos x="T2" y="T3"/>
                </a:cxn>
                <a:cxn ang="0">
                  <a:pos x="T4" y="T5"/>
                </a:cxn>
                <a:cxn ang="0">
                  <a:pos x="T6" y="T7"/>
                </a:cxn>
                <a:cxn ang="0">
                  <a:pos x="T8" y="T9"/>
                </a:cxn>
              </a:cxnLst>
              <a:rect l="0" t="0" r="r" b="b"/>
              <a:pathLst>
                <a:path w="2506" h="313">
                  <a:moveTo>
                    <a:pt x="0" y="0"/>
                  </a:moveTo>
                  <a:lnTo>
                    <a:pt x="0" y="312"/>
                  </a:lnTo>
                  <a:lnTo>
                    <a:pt x="2505" y="312"/>
                  </a:lnTo>
                  <a:lnTo>
                    <a:pt x="2505"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5" name="Freeform 8">
              <a:extLst>
                <a:ext uri="{FF2B5EF4-FFF2-40B4-BE49-F238E27FC236}">
                  <a16:creationId xmlns:a16="http://schemas.microsoft.com/office/drawing/2014/main" id="{CEC23C0D-D430-7147-913B-AEB4F4FE6444}"/>
                </a:ext>
              </a:extLst>
            </p:cNvPr>
            <p:cNvSpPr>
              <a:spLocks noChangeArrowheads="1"/>
            </p:cNvSpPr>
            <p:nvPr/>
          </p:nvSpPr>
          <p:spPr bwMode="auto">
            <a:xfrm>
              <a:off x="4562475" y="2430463"/>
              <a:ext cx="941388" cy="1038225"/>
            </a:xfrm>
            <a:custGeom>
              <a:avLst/>
              <a:gdLst>
                <a:gd name="T0" fmla="*/ 1834 w 2616"/>
                <a:gd name="T1" fmla="*/ 1496 h 2884"/>
                <a:gd name="T2" fmla="*/ 1834 w 2616"/>
                <a:gd name="T3" fmla="*/ 1496 h 2884"/>
                <a:gd name="T4" fmla="*/ 2571 w 2616"/>
                <a:gd name="T5" fmla="*/ 782 h 2884"/>
                <a:gd name="T6" fmla="*/ 2370 w 2616"/>
                <a:gd name="T7" fmla="*/ 223 h 2884"/>
                <a:gd name="T8" fmla="*/ 1811 w 2616"/>
                <a:gd name="T9" fmla="*/ 0 h 2884"/>
                <a:gd name="T10" fmla="*/ 0 w 2616"/>
                <a:gd name="T11" fmla="*/ 0 h 2884"/>
                <a:gd name="T12" fmla="*/ 0 w 2616"/>
                <a:gd name="T13" fmla="*/ 312 h 2884"/>
                <a:gd name="T14" fmla="*/ 1811 w 2616"/>
                <a:gd name="T15" fmla="*/ 312 h 2884"/>
                <a:gd name="T16" fmla="*/ 2258 w 2616"/>
                <a:gd name="T17" fmla="*/ 737 h 2884"/>
                <a:gd name="T18" fmla="*/ 1856 w 2616"/>
                <a:gd name="T19" fmla="*/ 1185 h 2884"/>
                <a:gd name="T20" fmla="*/ 0 w 2616"/>
                <a:gd name="T21" fmla="*/ 1185 h 2884"/>
                <a:gd name="T22" fmla="*/ 0 w 2616"/>
                <a:gd name="T23" fmla="*/ 2883 h 2884"/>
                <a:gd name="T24" fmla="*/ 313 w 2616"/>
                <a:gd name="T25" fmla="*/ 2883 h 2884"/>
                <a:gd name="T26" fmla="*/ 313 w 2616"/>
                <a:gd name="T27" fmla="*/ 1496 h 2884"/>
                <a:gd name="T28" fmla="*/ 1252 w 2616"/>
                <a:gd name="T29" fmla="*/ 1496 h 2884"/>
                <a:gd name="T30" fmla="*/ 1632 w 2616"/>
                <a:gd name="T31" fmla="*/ 1720 h 2884"/>
                <a:gd name="T32" fmla="*/ 2281 w 2616"/>
                <a:gd name="T33" fmla="*/ 2883 h 2884"/>
                <a:gd name="T34" fmla="*/ 2615 w 2616"/>
                <a:gd name="T35" fmla="*/ 2883 h 2884"/>
                <a:gd name="T36" fmla="*/ 1834 w 2616"/>
                <a:gd name="T37" fmla="*/ 1496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6" h="2884">
                  <a:moveTo>
                    <a:pt x="1834" y="1496"/>
                  </a:moveTo>
                  <a:lnTo>
                    <a:pt x="1834" y="1496"/>
                  </a:lnTo>
                  <a:cubicBezTo>
                    <a:pt x="2236" y="1474"/>
                    <a:pt x="2571" y="1162"/>
                    <a:pt x="2571" y="782"/>
                  </a:cubicBezTo>
                  <a:cubicBezTo>
                    <a:pt x="2594" y="559"/>
                    <a:pt x="2504" y="380"/>
                    <a:pt x="2370" y="223"/>
                  </a:cubicBezTo>
                  <a:cubicBezTo>
                    <a:pt x="2214" y="66"/>
                    <a:pt x="2035" y="0"/>
                    <a:pt x="1811" y="0"/>
                  </a:cubicBezTo>
                  <a:cubicBezTo>
                    <a:pt x="0" y="0"/>
                    <a:pt x="0" y="0"/>
                    <a:pt x="0" y="0"/>
                  </a:cubicBezTo>
                  <a:cubicBezTo>
                    <a:pt x="0" y="312"/>
                    <a:pt x="0" y="312"/>
                    <a:pt x="0" y="312"/>
                  </a:cubicBezTo>
                  <a:cubicBezTo>
                    <a:pt x="1811" y="312"/>
                    <a:pt x="1811" y="312"/>
                    <a:pt x="1811" y="312"/>
                  </a:cubicBezTo>
                  <a:cubicBezTo>
                    <a:pt x="2057" y="312"/>
                    <a:pt x="2258" y="513"/>
                    <a:pt x="2258" y="737"/>
                  </a:cubicBezTo>
                  <a:cubicBezTo>
                    <a:pt x="2258" y="984"/>
                    <a:pt x="2079" y="1185"/>
                    <a:pt x="1856" y="1185"/>
                  </a:cubicBezTo>
                  <a:cubicBezTo>
                    <a:pt x="0" y="1185"/>
                    <a:pt x="0" y="1185"/>
                    <a:pt x="0" y="1185"/>
                  </a:cubicBezTo>
                  <a:cubicBezTo>
                    <a:pt x="0" y="2883"/>
                    <a:pt x="0" y="2883"/>
                    <a:pt x="0" y="2883"/>
                  </a:cubicBezTo>
                  <a:cubicBezTo>
                    <a:pt x="313" y="2883"/>
                    <a:pt x="313" y="2883"/>
                    <a:pt x="313" y="2883"/>
                  </a:cubicBezTo>
                  <a:cubicBezTo>
                    <a:pt x="313" y="1496"/>
                    <a:pt x="313" y="1496"/>
                    <a:pt x="313" y="1496"/>
                  </a:cubicBezTo>
                  <a:cubicBezTo>
                    <a:pt x="1252" y="1496"/>
                    <a:pt x="1252" y="1496"/>
                    <a:pt x="1252" y="1496"/>
                  </a:cubicBezTo>
                  <a:cubicBezTo>
                    <a:pt x="1409" y="1496"/>
                    <a:pt x="1565" y="1586"/>
                    <a:pt x="1632" y="1720"/>
                  </a:cubicBezTo>
                  <a:cubicBezTo>
                    <a:pt x="2281" y="2883"/>
                    <a:pt x="2281" y="2883"/>
                    <a:pt x="2281" y="2883"/>
                  </a:cubicBezTo>
                  <a:cubicBezTo>
                    <a:pt x="2615" y="2883"/>
                    <a:pt x="2615" y="2883"/>
                    <a:pt x="2615" y="2883"/>
                  </a:cubicBezTo>
                  <a:lnTo>
                    <a:pt x="1834" y="14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7" name="Freeform 9">
              <a:extLst>
                <a:ext uri="{FF2B5EF4-FFF2-40B4-BE49-F238E27FC236}">
                  <a16:creationId xmlns:a16="http://schemas.microsoft.com/office/drawing/2014/main" id="{CD98B6DD-58C2-1B4A-9DF7-42703F3831C8}"/>
                </a:ext>
              </a:extLst>
            </p:cNvPr>
            <p:cNvSpPr>
              <a:spLocks noChangeArrowheads="1"/>
            </p:cNvSpPr>
            <p:nvPr/>
          </p:nvSpPr>
          <p:spPr bwMode="auto">
            <a:xfrm>
              <a:off x="2863850" y="2430463"/>
              <a:ext cx="933450" cy="282575"/>
            </a:xfrm>
            <a:custGeom>
              <a:avLst/>
              <a:gdLst>
                <a:gd name="T0" fmla="*/ 224 w 2595"/>
                <a:gd name="T1" fmla="*/ 223 h 783"/>
                <a:gd name="T2" fmla="*/ 224 w 2595"/>
                <a:gd name="T3" fmla="*/ 223 h 783"/>
                <a:gd name="T4" fmla="*/ 761 w 2595"/>
                <a:gd name="T5" fmla="*/ 0 h 783"/>
                <a:gd name="T6" fmla="*/ 2594 w 2595"/>
                <a:gd name="T7" fmla="*/ 0 h 783"/>
                <a:gd name="T8" fmla="*/ 2594 w 2595"/>
                <a:gd name="T9" fmla="*/ 312 h 783"/>
                <a:gd name="T10" fmla="*/ 761 w 2595"/>
                <a:gd name="T11" fmla="*/ 312 h 783"/>
                <a:gd name="T12" fmla="*/ 336 w 2595"/>
                <a:gd name="T13" fmla="*/ 737 h 783"/>
                <a:gd name="T14" fmla="*/ 336 w 2595"/>
                <a:gd name="T15" fmla="*/ 782 h 783"/>
                <a:gd name="T16" fmla="*/ 0 w 2595"/>
                <a:gd name="T17" fmla="*/ 782 h 783"/>
                <a:gd name="T18" fmla="*/ 224 w 2595"/>
                <a:gd name="T19" fmla="*/ 22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5" h="783">
                  <a:moveTo>
                    <a:pt x="224" y="223"/>
                  </a:moveTo>
                  <a:lnTo>
                    <a:pt x="224" y="223"/>
                  </a:lnTo>
                  <a:cubicBezTo>
                    <a:pt x="358" y="66"/>
                    <a:pt x="560" y="0"/>
                    <a:pt x="761" y="0"/>
                  </a:cubicBezTo>
                  <a:cubicBezTo>
                    <a:pt x="2594" y="0"/>
                    <a:pt x="2594" y="0"/>
                    <a:pt x="2594" y="0"/>
                  </a:cubicBezTo>
                  <a:cubicBezTo>
                    <a:pt x="2594" y="312"/>
                    <a:pt x="2594" y="312"/>
                    <a:pt x="2594" y="312"/>
                  </a:cubicBezTo>
                  <a:cubicBezTo>
                    <a:pt x="761" y="312"/>
                    <a:pt x="761" y="312"/>
                    <a:pt x="761" y="312"/>
                  </a:cubicBezTo>
                  <a:cubicBezTo>
                    <a:pt x="537" y="312"/>
                    <a:pt x="336" y="513"/>
                    <a:pt x="336" y="737"/>
                  </a:cubicBezTo>
                  <a:cubicBezTo>
                    <a:pt x="336" y="760"/>
                    <a:pt x="336" y="760"/>
                    <a:pt x="336" y="782"/>
                  </a:cubicBezTo>
                  <a:cubicBezTo>
                    <a:pt x="0" y="782"/>
                    <a:pt x="0" y="782"/>
                    <a:pt x="0" y="782"/>
                  </a:cubicBezTo>
                  <a:cubicBezTo>
                    <a:pt x="0" y="559"/>
                    <a:pt x="68" y="380"/>
                    <a:pt x="224"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8" name="Freeform 10">
              <a:extLst>
                <a:ext uri="{FF2B5EF4-FFF2-40B4-BE49-F238E27FC236}">
                  <a16:creationId xmlns:a16="http://schemas.microsoft.com/office/drawing/2014/main" id="{BCD581CA-F34D-DD42-95E0-E0F53C6A8678}"/>
                </a:ext>
              </a:extLst>
            </p:cNvPr>
            <p:cNvSpPr>
              <a:spLocks noChangeArrowheads="1"/>
            </p:cNvSpPr>
            <p:nvPr/>
          </p:nvSpPr>
          <p:spPr bwMode="auto">
            <a:xfrm>
              <a:off x="2863850" y="2855913"/>
              <a:ext cx="933450" cy="611187"/>
            </a:xfrm>
            <a:custGeom>
              <a:avLst/>
              <a:gdLst>
                <a:gd name="T0" fmla="*/ 761 w 2595"/>
                <a:gd name="T1" fmla="*/ 0 h 1699"/>
                <a:gd name="T2" fmla="*/ 761 w 2595"/>
                <a:gd name="T3" fmla="*/ 0 h 1699"/>
                <a:gd name="T4" fmla="*/ 224 w 2595"/>
                <a:gd name="T5" fmla="*/ 222 h 1699"/>
                <a:gd name="T6" fmla="*/ 0 w 2595"/>
                <a:gd name="T7" fmla="*/ 781 h 1699"/>
                <a:gd name="T8" fmla="*/ 0 w 2595"/>
                <a:gd name="T9" fmla="*/ 781 h 1699"/>
                <a:gd name="T10" fmla="*/ 0 w 2595"/>
                <a:gd name="T11" fmla="*/ 1698 h 1699"/>
                <a:gd name="T12" fmla="*/ 336 w 2595"/>
                <a:gd name="T13" fmla="*/ 1698 h 1699"/>
                <a:gd name="T14" fmla="*/ 336 w 2595"/>
                <a:gd name="T15" fmla="*/ 781 h 1699"/>
                <a:gd name="T16" fmla="*/ 336 w 2595"/>
                <a:gd name="T17" fmla="*/ 759 h 1699"/>
                <a:gd name="T18" fmla="*/ 761 w 2595"/>
                <a:gd name="T19" fmla="*/ 311 h 1699"/>
                <a:gd name="T20" fmla="*/ 2594 w 2595"/>
                <a:gd name="T21" fmla="*/ 311 h 1699"/>
                <a:gd name="T22" fmla="*/ 2594 w 2595"/>
                <a:gd name="T23" fmla="*/ 0 h 1699"/>
                <a:gd name="T24" fmla="*/ 761 w 2595"/>
                <a:gd name="T2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5" h="1699">
                  <a:moveTo>
                    <a:pt x="761" y="0"/>
                  </a:moveTo>
                  <a:lnTo>
                    <a:pt x="761" y="0"/>
                  </a:lnTo>
                  <a:cubicBezTo>
                    <a:pt x="560" y="0"/>
                    <a:pt x="358" y="67"/>
                    <a:pt x="224" y="222"/>
                  </a:cubicBezTo>
                  <a:cubicBezTo>
                    <a:pt x="68" y="379"/>
                    <a:pt x="0" y="557"/>
                    <a:pt x="0" y="781"/>
                  </a:cubicBezTo>
                  <a:lnTo>
                    <a:pt x="0" y="781"/>
                  </a:lnTo>
                  <a:cubicBezTo>
                    <a:pt x="0" y="1698"/>
                    <a:pt x="0" y="1698"/>
                    <a:pt x="0" y="1698"/>
                  </a:cubicBezTo>
                  <a:cubicBezTo>
                    <a:pt x="336" y="1698"/>
                    <a:pt x="336" y="1698"/>
                    <a:pt x="336" y="1698"/>
                  </a:cubicBezTo>
                  <a:cubicBezTo>
                    <a:pt x="336" y="781"/>
                    <a:pt x="336" y="781"/>
                    <a:pt x="336" y="781"/>
                  </a:cubicBezTo>
                  <a:cubicBezTo>
                    <a:pt x="336" y="759"/>
                    <a:pt x="336" y="759"/>
                    <a:pt x="336" y="759"/>
                  </a:cubicBezTo>
                  <a:cubicBezTo>
                    <a:pt x="336" y="513"/>
                    <a:pt x="537" y="311"/>
                    <a:pt x="761" y="311"/>
                  </a:cubicBezTo>
                  <a:cubicBezTo>
                    <a:pt x="2594" y="311"/>
                    <a:pt x="2594" y="311"/>
                    <a:pt x="2594" y="311"/>
                  </a:cubicBezTo>
                  <a:cubicBezTo>
                    <a:pt x="2594" y="0"/>
                    <a:pt x="2594" y="0"/>
                    <a:pt x="2594" y="0"/>
                  </a:cubicBezTo>
                  <a:lnTo>
                    <a:pt x="76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19" name="Freeform 11">
              <a:extLst>
                <a:ext uri="{FF2B5EF4-FFF2-40B4-BE49-F238E27FC236}">
                  <a16:creationId xmlns:a16="http://schemas.microsoft.com/office/drawing/2014/main" id="{C7B427EF-8236-234A-A916-087F4F5E59EC}"/>
                </a:ext>
              </a:extLst>
            </p:cNvPr>
            <p:cNvSpPr>
              <a:spLocks noChangeArrowheads="1"/>
            </p:cNvSpPr>
            <p:nvPr/>
          </p:nvSpPr>
          <p:spPr bwMode="auto">
            <a:xfrm>
              <a:off x="5689600" y="2855913"/>
              <a:ext cx="901700" cy="611187"/>
            </a:xfrm>
            <a:custGeom>
              <a:avLst/>
              <a:gdLst>
                <a:gd name="T0" fmla="*/ 0 w 2506"/>
                <a:gd name="T1" fmla="*/ 0 h 1699"/>
                <a:gd name="T2" fmla="*/ 0 w 2506"/>
                <a:gd name="T3" fmla="*/ 0 h 1699"/>
                <a:gd name="T4" fmla="*/ 0 w 2506"/>
                <a:gd name="T5" fmla="*/ 915 h 1699"/>
                <a:gd name="T6" fmla="*/ 0 w 2506"/>
                <a:gd name="T7" fmla="*/ 915 h 1699"/>
                <a:gd name="T8" fmla="*/ 224 w 2506"/>
                <a:gd name="T9" fmla="*/ 1452 h 1699"/>
                <a:gd name="T10" fmla="*/ 761 w 2506"/>
                <a:gd name="T11" fmla="*/ 1698 h 1699"/>
                <a:gd name="T12" fmla="*/ 2505 w 2506"/>
                <a:gd name="T13" fmla="*/ 1698 h 1699"/>
                <a:gd name="T14" fmla="*/ 2505 w 2506"/>
                <a:gd name="T15" fmla="*/ 1362 h 1699"/>
                <a:gd name="T16" fmla="*/ 761 w 2506"/>
                <a:gd name="T17" fmla="*/ 1362 h 1699"/>
                <a:gd name="T18" fmla="*/ 336 w 2506"/>
                <a:gd name="T19" fmla="*/ 937 h 1699"/>
                <a:gd name="T20" fmla="*/ 336 w 2506"/>
                <a:gd name="T21" fmla="*/ 915 h 1699"/>
                <a:gd name="T22" fmla="*/ 336 w 2506"/>
                <a:gd name="T23" fmla="*/ 311 h 1699"/>
                <a:gd name="T24" fmla="*/ 2505 w 2506"/>
                <a:gd name="T25" fmla="*/ 311 h 1699"/>
                <a:gd name="T26" fmla="*/ 2505 w 2506"/>
                <a:gd name="T27" fmla="*/ 0 h 1699"/>
                <a:gd name="T28" fmla="*/ 0 w 2506"/>
                <a:gd name="T29"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6" h="1699">
                  <a:moveTo>
                    <a:pt x="0" y="0"/>
                  </a:moveTo>
                  <a:lnTo>
                    <a:pt x="0" y="0"/>
                  </a:lnTo>
                  <a:cubicBezTo>
                    <a:pt x="0" y="915"/>
                    <a:pt x="0" y="915"/>
                    <a:pt x="0" y="915"/>
                  </a:cubicBezTo>
                  <a:lnTo>
                    <a:pt x="0" y="915"/>
                  </a:lnTo>
                  <a:cubicBezTo>
                    <a:pt x="0" y="1116"/>
                    <a:pt x="68" y="1318"/>
                    <a:pt x="224" y="1452"/>
                  </a:cubicBezTo>
                  <a:cubicBezTo>
                    <a:pt x="358" y="1609"/>
                    <a:pt x="559" y="1698"/>
                    <a:pt x="761" y="1698"/>
                  </a:cubicBezTo>
                  <a:cubicBezTo>
                    <a:pt x="2505" y="1698"/>
                    <a:pt x="2505" y="1698"/>
                    <a:pt x="2505" y="1698"/>
                  </a:cubicBezTo>
                  <a:cubicBezTo>
                    <a:pt x="2505" y="1362"/>
                    <a:pt x="2505" y="1362"/>
                    <a:pt x="2505" y="1362"/>
                  </a:cubicBezTo>
                  <a:cubicBezTo>
                    <a:pt x="761" y="1362"/>
                    <a:pt x="761" y="1362"/>
                    <a:pt x="761" y="1362"/>
                  </a:cubicBezTo>
                  <a:cubicBezTo>
                    <a:pt x="537" y="1362"/>
                    <a:pt x="336" y="1184"/>
                    <a:pt x="336" y="937"/>
                  </a:cubicBezTo>
                  <a:cubicBezTo>
                    <a:pt x="336" y="915"/>
                    <a:pt x="336" y="915"/>
                    <a:pt x="336" y="915"/>
                  </a:cubicBezTo>
                  <a:cubicBezTo>
                    <a:pt x="336" y="311"/>
                    <a:pt x="336" y="311"/>
                    <a:pt x="336" y="311"/>
                  </a:cubicBezTo>
                  <a:cubicBezTo>
                    <a:pt x="2505" y="311"/>
                    <a:pt x="2505" y="311"/>
                    <a:pt x="2505" y="311"/>
                  </a:cubicBezTo>
                  <a:cubicBezTo>
                    <a:pt x="2505" y="0"/>
                    <a:pt x="2505" y="0"/>
                    <a:pt x="2505"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0" name="Freeform 12">
              <a:extLst>
                <a:ext uri="{FF2B5EF4-FFF2-40B4-BE49-F238E27FC236}">
                  <a16:creationId xmlns:a16="http://schemas.microsoft.com/office/drawing/2014/main" id="{0C1B7DB9-E2DF-AC40-ADEF-28C403BA92F3}"/>
                </a:ext>
              </a:extLst>
            </p:cNvPr>
            <p:cNvSpPr>
              <a:spLocks noChangeArrowheads="1"/>
            </p:cNvSpPr>
            <p:nvPr/>
          </p:nvSpPr>
          <p:spPr bwMode="auto">
            <a:xfrm>
              <a:off x="457200" y="1971675"/>
              <a:ext cx="1400175" cy="917575"/>
            </a:xfrm>
            <a:custGeom>
              <a:avLst/>
              <a:gdLst>
                <a:gd name="T0" fmla="*/ 3779 w 3891"/>
                <a:gd name="T1" fmla="*/ 1162 h 2550"/>
                <a:gd name="T2" fmla="*/ 3779 w 3891"/>
                <a:gd name="T3" fmla="*/ 1162 h 2550"/>
                <a:gd name="T4" fmla="*/ 3890 w 3891"/>
                <a:gd name="T5" fmla="*/ 1096 h 2550"/>
                <a:gd name="T6" fmla="*/ 3510 w 3891"/>
                <a:gd name="T7" fmla="*/ 179 h 2550"/>
                <a:gd name="T8" fmla="*/ 1654 w 3891"/>
                <a:gd name="T9" fmla="*/ 581 h 2550"/>
                <a:gd name="T10" fmla="*/ 0 w 3891"/>
                <a:gd name="T11" fmla="*/ 2549 h 2550"/>
                <a:gd name="T12" fmla="*/ 2258 w 3891"/>
                <a:gd name="T13" fmla="*/ 1297 h 2550"/>
                <a:gd name="T14" fmla="*/ 3779 w 3891"/>
                <a:gd name="T15" fmla="*/ 1162 h 2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550">
                  <a:moveTo>
                    <a:pt x="3779" y="1162"/>
                  </a:moveTo>
                  <a:lnTo>
                    <a:pt x="3779" y="1162"/>
                  </a:lnTo>
                  <a:cubicBezTo>
                    <a:pt x="3846" y="1185"/>
                    <a:pt x="3890" y="1140"/>
                    <a:pt x="3890" y="1096"/>
                  </a:cubicBezTo>
                  <a:cubicBezTo>
                    <a:pt x="3890" y="872"/>
                    <a:pt x="3890" y="313"/>
                    <a:pt x="3510" y="179"/>
                  </a:cubicBezTo>
                  <a:cubicBezTo>
                    <a:pt x="3018" y="0"/>
                    <a:pt x="2258" y="246"/>
                    <a:pt x="1654" y="581"/>
                  </a:cubicBezTo>
                  <a:cubicBezTo>
                    <a:pt x="1050" y="939"/>
                    <a:pt x="290" y="1744"/>
                    <a:pt x="0" y="2549"/>
                  </a:cubicBezTo>
                  <a:cubicBezTo>
                    <a:pt x="0" y="2549"/>
                    <a:pt x="1117" y="1587"/>
                    <a:pt x="2258" y="1297"/>
                  </a:cubicBezTo>
                  <a:cubicBezTo>
                    <a:pt x="3130" y="1096"/>
                    <a:pt x="3600" y="1140"/>
                    <a:pt x="3779" y="11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1" name="Freeform 13">
              <a:extLst>
                <a:ext uri="{FF2B5EF4-FFF2-40B4-BE49-F238E27FC236}">
                  <a16:creationId xmlns:a16="http://schemas.microsoft.com/office/drawing/2014/main" id="{316621A4-7784-8449-BA7B-99108F28A6DA}"/>
                </a:ext>
              </a:extLst>
            </p:cNvPr>
            <p:cNvSpPr>
              <a:spLocks noChangeArrowheads="1"/>
            </p:cNvSpPr>
            <p:nvPr/>
          </p:nvSpPr>
          <p:spPr bwMode="auto">
            <a:xfrm>
              <a:off x="522288" y="2881313"/>
              <a:ext cx="1400175" cy="1006475"/>
            </a:xfrm>
            <a:custGeom>
              <a:avLst/>
              <a:gdLst>
                <a:gd name="T0" fmla="*/ 782 w 3891"/>
                <a:gd name="T1" fmla="*/ 66 h 2795"/>
                <a:gd name="T2" fmla="*/ 782 w 3891"/>
                <a:gd name="T3" fmla="*/ 66 h 2795"/>
                <a:gd name="T4" fmla="*/ 670 w 3891"/>
                <a:gd name="T5" fmla="*/ 0 h 2795"/>
                <a:gd name="T6" fmla="*/ 66 w 3891"/>
                <a:gd name="T7" fmla="*/ 804 h 2795"/>
                <a:gd name="T8" fmla="*/ 1341 w 3891"/>
                <a:gd name="T9" fmla="*/ 2190 h 2795"/>
                <a:gd name="T10" fmla="*/ 3890 w 3891"/>
                <a:gd name="T11" fmla="*/ 2659 h 2795"/>
                <a:gd name="T12" fmla="*/ 1654 w 3891"/>
                <a:gd name="T13" fmla="*/ 1318 h 2795"/>
                <a:gd name="T14" fmla="*/ 782 w 3891"/>
                <a:gd name="T15" fmla="*/ 66 h 2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1" h="2795">
                  <a:moveTo>
                    <a:pt x="782" y="66"/>
                  </a:moveTo>
                  <a:lnTo>
                    <a:pt x="782" y="66"/>
                  </a:lnTo>
                  <a:cubicBezTo>
                    <a:pt x="760" y="0"/>
                    <a:pt x="715" y="0"/>
                    <a:pt x="670" y="0"/>
                  </a:cubicBezTo>
                  <a:cubicBezTo>
                    <a:pt x="469" y="112"/>
                    <a:pt x="0" y="401"/>
                    <a:pt x="66" y="804"/>
                  </a:cubicBezTo>
                  <a:cubicBezTo>
                    <a:pt x="156" y="1295"/>
                    <a:pt x="760" y="1854"/>
                    <a:pt x="1341" y="2190"/>
                  </a:cubicBezTo>
                  <a:cubicBezTo>
                    <a:pt x="1945" y="2548"/>
                    <a:pt x="3018" y="2794"/>
                    <a:pt x="3890" y="2659"/>
                  </a:cubicBezTo>
                  <a:cubicBezTo>
                    <a:pt x="3890" y="2659"/>
                    <a:pt x="2481" y="2168"/>
                    <a:pt x="1654" y="1318"/>
                  </a:cubicBezTo>
                  <a:cubicBezTo>
                    <a:pt x="1050" y="669"/>
                    <a:pt x="849" y="222"/>
                    <a:pt x="782" y="6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2" name="Freeform 14">
              <a:extLst>
                <a:ext uri="{FF2B5EF4-FFF2-40B4-BE49-F238E27FC236}">
                  <a16:creationId xmlns:a16="http://schemas.microsoft.com/office/drawing/2014/main" id="{288DF8CE-3FAF-C247-9458-98DCF852C8B4}"/>
                </a:ext>
              </a:extLst>
            </p:cNvPr>
            <p:cNvSpPr>
              <a:spLocks noChangeArrowheads="1"/>
            </p:cNvSpPr>
            <p:nvPr/>
          </p:nvSpPr>
          <p:spPr bwMode="auto">
            <a:xfrm>
              <a:off x="1746250" y="2100263"/>
              <a:ext cx="579438" cy="1617662"/>
            </a:xfrm>
            <a:custGeom>
              <a:avLst/>
              <a:gdLst>
                <a:gd name="T0" fmla="*/ 44 w 1611"/>
                <a:gd name="T1" fmla="*/ 3980 h 4495"/>
                <a:gd name="T2" fmla="*/ 44 w 1611"/>
                <a:gd name="T3" fmla="*/ 3980 h 4495"/>
                <a:gd name="T4" fmla="*/ 44 w 1611"/>
                <a:gd name="T5" fmla="*/ 4114 h 4495"/>
                <a:gd name="T6" fmla="*/ 1028 w 1611"/>
                <a:gd name="T7" fmla="*/ 4248 h 4495"/>
                <a:gd name="T8" fmla="*/ 1610 w 1611"/>
                <a:gd name="T9" fmla="*/ 2437 h 4495"/>
                <a:gd name="T10" fmla="*/ 737 w 1611"/>
                <a:gd name="T11" fmla="*/ 0 h 4495"/>
                <a:gd name="T12" fmla="*/ 692 w 1611"/>
                <a:gd name="T13" fmla="*/ 2593 h 4495"/>
                <a:gd name="T14" fmla="*/ 44 w 1611"/>
                <a:gd name="T15" fmla="*/ 3980 h 4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1" h="4495">
                  <a:moveTo>
                    <a:pt x="44" y="3980"/>
                  </a:moveTo>
                  <a:lnTo>
                    <a:pt x="44" y="3980"/>
                  </a:lnTo>
                  <a:cubicBezTo>
                    <a:pt x="0" y="4024"/>
                    <a:pt x="22" y="4069"/>
                    <a:pt x="44" y="4114"/>
                  </a:cubicBezTo>
                  <a:cubicBezTo>
                    <a:pt x="245" y="4226"/>
                    <a:pt x="737" y="4494"/>
                    <a:pt x="1028" y="4248"/>
                  </a:cubicBezTo>
                  <a:cubicBezTo>
                    <a:pt x="1431" y="3913"/>
                    <a:pt x="1610" y="3108"/>
                    <a:pt x="1610" y="2437"/>
                  </a:cubicBezTo>
                  <a:cubicBezTo>
                    <a:pt x="1610" y="1745"/>
                    <a:pt x="1296" y="672"/>
                    <a:pt x="737" y="0"/>
                  </a:cubicBezTo>
                  <a:cubicBezTo>
                    <a:pt x="737" y="0"/>
                    <a:pt x="1006" y="1454"/>
                    <a:pt x="692" y="2593"/>
                  </a:cubicBezTo>
                  <a:cubicBezTo>
                    <a:pt x="424" y="3465"/>
                    <a:pt x="156" y="3845"/>
                    <a:pt x="44" y="39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3" name="Freeform 15">
              <a:extLst>
                <a:ext uri="{FF2B5EF4-FFF2-40B4-BE49-F238E27FC236}">
                  <a16:creationId xmlns:a16="http://schemas.microsoft.com/office/drawing/2014/main" id="{266DEEC4-63F6-044F-99AA-A5C052890A20}"/>
                </a:ext>
              </a:extLst>
            </p:cNvPr>
            <p:cNvSpPr>
              <a:spLocks noChangeArrowheads="1"/>
            </p:cNvSpPr>
            <p:nvPr/>
          </p:nvSpPr>
          <p:spPr bwMode="auto">
            <a:xfrm>
              <a:off x="10213975" y="2430463"/>
              <a:ext cx="128588" cy="160337"/>
            </a:xfrm>
            <a:custGeom>
              <a:avLst/>
              <a:gdLst>
                <a:gd name="T0" fmla="*/ 134 w 359"/>
                <a:gd name="T1" fmla="*/ 66 h 447"/>
                <a:gd name="T2" fmla="*/ 0 w 359"/>
                <a:gd name="T3" fmla="*/ 66 h 447"/>
                <a:gd name="T4" fmla="*/ 0 w 359"/>
                <a:gd name="T5" fmla="*/ 0 h 447"/>
                <a:gd name="T6" fmla="*/ 358 w 359"/>
                <a:gd name="T7" fmla="*/ 0 h 447"/>
                <a:gd name="T8" fmla="*/ 358 w 359"/>
                <a:gd name="T9" fmla="*/ 66 h 447"/>
                <a:gd name="T10" fmla="*/ 223 w 359"/>
                <a:gd name="T11" fmla="*/ 66 h 447"/>
                <a:gd name="T12" fmla="*/ 223 w 359"/>
                <a:gd name="T13" fmla="*/ 446 h 447"/>
                <a:gd name="T14" fmla="*/ 134 w 359"/>
                <a:gd name="T15" fmla="*/ 446 h 447"/>
                <a:gd name="T16" fmla="*/ 134 w 359"/>
                <a:gd name="T17" fmla="*/ 6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47">
                  <a:moveTo>
                    <a:pt x="134" y="66"/>
                  </a:moveTo>
                  <a:lnTo>
                    <a:pt x="0" y="66"/>
                  </a:lnTo>
                  <a:lnTo>
                    <a:pt x="0" y="0"/>
                  </a:lnTo>
                  <a:lnTo>
                    <a:pt x="358" y="0"/>
                  </a:lnTo>
                  <a:lnTo>
                    <a:pt x="358" y="66"/>
                  </a:lnTo>
                  <a:lnTo>
                    <a:pt x="223" y="66"/>
                  </a:lnTo>
                  <a:lnTo>
                    <a:pt x="223" y="446"/>
                  </a:lnTo>
                  <a:lnTo>
                    <a:pt x="134" y="446"/>
                  </a:lnTo>
                  <a:lnTo>
                    <a:pt x="134"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sp>
          <p:nvSpPr>
            <p:cNvPr id="24" name="Freeform 16">
              <a:extLst>
                <a:ext uri="{FF2B5EF4-FFF2-40B4-BE49-F238E27FC236}">
                  <a16:creationId xmlns:a16="http://schemas.microsoft.com/office/drawing/2014/main" id="{6BD52215-1813-F140-AD15-267DDDD78DD9}"/>
                </a:ext>
              </a:extLst>
            </p:cNvPr>
            <p:cNvSpPr>
              <a:spLocks noChangeArrowheads="1"/>
            </p:cNvSpPr>
            <p:nvPr/>
          </p:nvSpPr>
          <p:spPr bwMode="auto">
            <a:xfrm>
              <a:off x="10374313" y="2430463"/>
              <a:ext cx="161925" cy="160337"/>
            </a:xfrm>
            <a:custGeom>
              <a:avLst/>
              <a:gdLst>
                <a:gd name="T0" fmla="*/ 0 w 448"/>
                <a:gd name="T1" fmla="*/ 0 h 447"/>
                <a:gd name="T2" fmla="*/ 90 w 448"/>
                <a:gd name="T3" fmla="*/ 0 h 447"/>
                <a:gd name="T4" fmla="*/ 223 w 448"/>
                <a:gd name="T5" fmla="*/ 201 h 447"/>
                <a:gd name="T6" fmla="*/ 358 w 448"/>
                <a:gd name="T7" fmla="*/ 0 h 447"/>
                <a:gd name="T8" fmla="*/ 447 w 448"/>
                <a:gd name="T9" fmla="*/ 0 h 447"/>
                <a:gd name="T10" fmla="*/ 447 w 448"/>
                <a:gd name="T11" fmla="*/ 446 h 447"/>
                <a:gd name="T12" fmla="*/ 358 w 448"/>
                <a:gd name="T13" fmla="*/ 446 h 447"/>
                <a:gd name="T14" fmla="*/ 358 w 448"/>
                <a:gd name="T15" fmla="*/ 111 h 447"/>
                <a:gd name="T16" fmla="*/ 223 w 448"/>
                <a:gd name="T17" fmla="*/ 335 h 447"/>
                <a:gd name="T18" fmla="*/ 223 w 448"/>
                <a:gd name="T19" fmla="*/ 335 h 447"/>
                <a:gd name="T20" fmla="*/ 90 w 448"/>
                <a:gd name="T21" fmla="*/ 111 h 447"/>
                <a:gd name="T22" fmla="*/ 90 w 448"/>
                <a:gd name="T23" fmla="*/ 446 h 447"/>
                <a:gd name="T24" fmla="*/ 0 w 448"/>
                <a:gd name="T25" fmla="*/ 446 h 447"/>
                <a:gd name="T26" fmla="*/ 0 w 448"/>
                <a:gd name="T27"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8" h="447">
                  <a:moveTo>
                    <a:pt x="0" y="0"/>
                  </a:moveTo>
                  <a:lnTo>
                    <a:pt x="90" y="0"/>
                  </a:lnTo>
                  <a:lnTo>
                    <a:pt x="223" y="201"/>
                  </a:lnTo>
                  <a:lnTo>
                    <a:pt x="358" y="0"/>
                  </a:lnTo>
                  <a:lnTo>
                    <a:pt x="447" y="0"/>
                  </a:lnTo>
                  <a:lnTo>
                    <a:pt x="447" y="446"/>
                  </a:lnTo>
                  <a:lnTo>
                    <a:pt x="358" y="446"/>
                  </a:lnTo>
                  <a:lnTo>
                    <a:pt x="358" y="111"/>
                  </a:lnTo>
                  <a:lnTo>
                    <a:pt x="223" y="335"/>
                  </a:lnTo>
                  <a:lnTo>
                    <a:pt x="223" y="335"/>
                  </a:lnTo>
                  <a:lnTo>
                    <a:pt x="90" y="111"/>
                  </a:lnTo>
                  <a:lnTo>
                    <a:pt x="90" y="446"/>
                  </a:lnTo>
                  <a:lnTo>
                    <a:pt x="0" y="44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13"/>
            </a:p>
          </p:txBody>
        </p:sp>
      </p:grpSp>
      <p:sp>
        <p:nvSpPr>
          <p:cNvPr id="27" name="Title 1">
            <a:extLst>
              <a:ext uri="{FF2B5EF4-FFF2-40B4-BE49-F238E27FC236}">
                <a16:creationId xmlns:a16="http://schemas.microsoft.com/office/drawing/2014/main" id="{98290233-6087-BD4F-BFBB-F6F58F5D302E}"/>
              </a:ext>
            </a:extLst>
          </p:cNvPr>
          <p:cNvSpPr>
            <a:spLocks noGrp="1"/>
          </p:cNvSpPr>
          <p:nvPr>
            <p:ph type="ctrTitle" hasCustomPrompt="1"/>
          </p:nvPr>
        </p:nvSpPr>
        <p:spPr>
          <a:xfrm>
            <a:off x="738931" y="2270727"/>
            <a:ext cx="5703433" cy="413958"/>
          </a:xfrm>
          <a:noFill/>
        </p:spPr>
        <p:txBody>
          <a:bodyPr wrap="square" lIns="0" tIns="0" rIns="0" bIns="0" anchor="b" anchorCtr="0">
            <a:spAutoFit/>
          </a:bodyPr>
          <a:lstStyle>
            <a:lvl1pPr algn="l">
              <a:lnSpc>
                <a:spcPts val="3200"/>
              </a:lnSpc>
              <a:defRPr sz="3100" b="1" i="0" spc="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r>
              <a:rPr lang="en-US" dirty="0"/>
              <a:t>Click To Edit Master Title Style</a:t>
            </a:r>
          </a:p>
        </p:txBody>
      </p:sp>
      <p:sp>
        <p:nvSpPr>
          <p:cNvPr id="30" name="Subtitle 2">
            <a:extLst>
              <a:ext uri="{FF2B5EF4-FFF2-40B4-BE49-F238E27FC236}">
                <a16:creationId xmlns:a16="http://schemas.microsoft.com/office/drawing/2014/main" id="{DE687A04-0FB3-3843-B7C1-AFAC9BBA82F0}"/>
              </a:ext>
            </a:extLst>
          </p:cNvPr>
          <p:cNvSpPr>
            <a:spLocks noGrp="1"/>
          </p:cNvSpPr>
          <p:nvPr>
            <p:ph type="subTitle" idx="1"/>
          </p:nvPr>
        </p:nvSpPr>
        <p:spPr>
          <a:xfrm>
            <a:off x="738930" y="2689269"/>
            <a:ext cx="5703433" cy="291118"/>
          </a:xfrm>
        </p:spPr>
        <p:txBody>
          <a:bodyPr wrap="square" lIns="0" tIns="0" rIns="0" bIns="0">
            <a:spAutoFit/>
          </a:bodyPr>
          <a:lstStyle>
            <a:lvl1pPr marL="0" indent="0" algn="l">
              <a:spcBef>
                <a:spcPts val="0"/>
              </a:spcBef>
              <a:buNone/>
              <a:defRPr sz="2100" b="0" i="0" spc="0">
                <a:solidFill>
                  <a:schemeClr val="bg1">
                    <a:alpha val="60000"/>
                  </a:schemeClr>
                </a:solidFill>
                <a:latin typeface="Century Gothic" panose="020B0502020202020204" pitchFamily="34" charset="0"/>
                <a:cs typeface="Century Gothic" panose="020B0502020202020204" pitchFamily="34" charset="0"/>
              </a:defRPr>
            </a:lvl1pPr>
            <a:lvl2pPr marL="457178" indent="0" algn="ctr">
              <a:buNone/>
              <a:defRPr sz="2000"/>
            </a:lvl2pPr>
            <a:lvl3pPr marL="914355" indent="0" algn="ctr">
              <a:buNone/>
              <a:defRPr sz="1800"/>
            </a:lvl3pPr>
            <a:lvl4pPr marL="1371532" indent="0" algn="ctr">
              <a:buNone/>
              <a:defRPr sz="1600"/>
            </a:lvl4pPr>
            <a:lvl5pPr marL="1828709" indent="0" algn="ctr">
              <a:buNone/>
              <a:defRPr sz="1600"/>
            </a:lvl5pPr>
            <a:lvl6pPr marL="2285886" indent="0" algn="ctr">
              <a:buNone/>
              <a:defRPr sz="1600"/>
            </a:lvl6pPr>
            <a:lvl7pPr marL="2743064"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31" name="Text Placeholder 12">
            <a:extLst>
              <a:ext uri="{FF2B5EF4-FFF2-40B4-BE49-F238E27FC236}">
                <a16:creationId xmlns:a16="http://schemas.microsoft.com/office/drawing/2014/main" id="{8D793F2C-4345-3741-BDBB-2D15CAF77DAF}"/>
              </a:ext>
            </a:extLst>
          </p:cNvPr>
          <p:cNvSpPr>
            <a:spLocks noGrp="1"/>
          </p:cNvSpPr>
          <p:nvPr>
            <p:ph type="body" sz="quarter" idx="10" hasCustomPrompt="1"/>
          </p:nvPr>
        </p:nvSpPr>
        <p:spPr>
          <a:xfrm>
            <a:off x="738930" y="3330679"/>
            <a:ext cx="3533705" cy="247083"/>
          </a:xfrm>
        </p:spPr>
        <p:txBody>
          <a:bodyPr/>
          <a:lstStyle>
            <a:lvl1pPr marL="0" indent="0">
              <a:buNone/>
              <a:defRPr sz="1350" spc="0">
                <a:solidFill>
                  <a:schemeClr val="bg1"/>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Presenter Name</a:t>
            </a:r>
          </a:p>
        </p:txBody>
      </p:sp>
      <p:sp>
        <p:nvSpPr>
          <p:cNvPr id="32" name="Text Placeholder 12">
            <a:extLst>
              <a:ext uri="{FF2B5EF4-FFF2-40B4-BE49-F238E27FC236}">
                <a16:creationId xmlns:a16="http://schemas.microsoft.com/office/drawing/2014/main" id="{951F2D37-0AF9-1743-8CF0-A92CCF893C8B}"/>
              </a:ext>
            </a:extLst>
          </p:cNvPr>
          <p:cNvSpPr>
            <a:spLocks noGrp="1"/>
          </p:cNvSpPr>
          <p:nvPr>
            <p:ph type="body" sz="quarter" idx="11" hasCustomPrompt="1"/>
          </p:nvPr>
        </p:nvSpPr>
        <p:spPr>
          <a:xfrm>
            <a:off x="738930" y="3584215"/>
            <a:ext cx="3533705" cy="247083"/>
          </a:xfrm>
        </p:spPr>
        <p:txBody>
          <a:bodyPr/>
          <a:lstStyle>
            <a:lvl1pPr marL="0" indent="0">
              <a:buNone/>
              <a:defRPr sz="1050" spc="0">
                <a:solidFill>
                  <a:schemeClr val="bg1">
                    <a:alpha val="50000"/>
                  </a:schemeClr>
                </a:solidFill>
                <a:latin typeface="Century Gothic" panose="020B0502020202020204" pitchFamily="34" charset="0"/>
              </a:defRPr>
            </a:lvl1pPr>
            <a:lvl2pPr marL="176204" indent="0">
              <a:buNone/>
              <a:defRPr/>
            </a:lvl2pPr>
            <a:lvl3pPr marL="344471" indent="0">
              <a:buNone/>
              <a:defRPr/>
            </a:lvl3pPr>
            <a:lvl4pPr marL="515912" indent="0">
              <a:buNone/>
              <a:defRPr/>
            </a:lvl4pPr>
            <a:lvl5pPr marL="693703" indent="0">
              <a:buNone/>
              <a:defRPr/>
            </a:lvl5pPr>
          </a:lstStyle>
          <a:p>
            <a:pPr lvl="0"/>
            <a:r>
              <a:rPr lang="en-US" dirty="0"/>
              <a:t>Title</a:t>
            </a:r>
          </a:p>
        </p:txBody>
      </p:sp>
    </p:spTree>
    <p:extLst>
      <p:ext uri="{BB962C8B-B14F-4D97-AF65-F5344CB8AC3E}">
        <p14:creationId xmlns:p14="http://schemas.microsoft.com/office/powerpoint/2010/main" val="3570982804"/>
      </p:ext>
    </p:extLst>
  </p:cSld>
  <p:clrMapOvr>
    <a:masterClrMapping/>
  </p:clrMapOvr>
  <p:extLst mod="1">
    <p:ext uri="{DCECCB84-F9BA-43D5-87BE-67443E8EF086}">
      <p15:sldGuideLst xmlns:p15="http://schemas.microsoft.com/office/powerpoint/2012/main">
        <p15:guide id="1" pos="216">
          <p15:clr>
            <a:srgbClr val="FBAE40"/>
          </p15:clr>
        </p15:guide>
        <p15:guide id="2" pos="55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347621"/>
            <a:ext cx="8330184" cy="507831"/>
          </a:xfrm>
          <a:prstGeom prst="rect">
            <a:avLst/>
          </a:prstGeom>
        </p:spPr>
        <p:txBody>
          <a:bodyPr vert="horz" wrap="square" lIns="91440" tIns="45720" rIns="91440" bIns="45720" rtlCol="0" anchor="b" anchorCtr="0">
            <a:spAutoFit/>
          </a:bodyPr>
          <a:lstStyle/>
          <a:p>
            <a:r>
              <a:rPr lang="en-US" dirty="0"/>
              <a:t>Click To Edit Master Title Style</a:t>
            </a:r>
          </a:p>
        </p:txBody>
      </p:sp>
      <p:sp>
        <p:nvSpPr>
          <p:cNvPr id="3" name="Text Placeholder 2"/>
          <p:cNvSpPr>
            <a:spLocks noGrp="1"/>
          </p:cNvSpPr>
          <p:nvPr>
            <p:ph type="body" idx="1"/>
          </p:nvPr>
        </p:nvSpPr>
        <p:spPr>
          <a:xfrm>
            <a:off x="352345" y="1046662"/>
            <a:ext cx="8334456" cy="336661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6">
            <a:extLst>
              <a:ext uri="{FF2B5EF4-FFF2-40B4-BE49-F238E27FC236}">
                <a16:creationId xmlns:a16="http://schemas.microsoft.com/office/drawing/2014/main" id="{620027CF-0751-9D4F-989D-878F0B1532BD}"/>
              </a:ext>
            </a:extLst>
          </p:cNvPr>
          <p:cNvSpPr>
            <a:spLocks noGrp="1"/>
          </p:cNvSpPr>
          <p:nvPr>
            <p:ph type="sldNum" sz="quarter" idx="4"/>
          </p:nvPr>
        </p:nvSpPr>
        <p:spPr>
          <a:xfrm>
            <a:off x="507038" y="4764852"/>
            <a:ext cx="433739" cy="269506"/>
          </a:xfrm>
          <a:prstGeom prst="rect">
            <a:avLst/>
          </a:prstGeom>
        </p:spPr>
        <p:txBody>
          <a:bodyPr lIns="0" tIns="0" rIns="0" bIns="0" anchor="ctr" anchorCtr="0"/>
          <a:lstStyle>
            <a:lvl1pPr algn="ctr">
              <a:defRPr sz="1125">
                <a:solidFill>
                  <a:schemeClr val="tx2"/>
                </a:solidFill>
              </a:defRPr>
            </a:lvl1pPr>
          </a:lstStyle>
          <a:p>
            <a:fld id="{41964D96-B149-1C4B-9CBC-AA4A17CF9F78}" type="slidenum">
              <a:rPr lang="en-US" smtClean="0"/>
              <a:pPr/>
              <a:t>‹#›</a:t>
            </a:fld>
            <a:endParaRPr lang="en-US" dirty="0"/>
          </a:p>
        </p:txBody>
      </p:sp>
      <p:pic>
        <p:nvPicPr>
          <p:cNvPr id="12" name="Picture 11">
            <a:extLst>
              <a:ext uri="{FF2B5EF4-FFF2-40B4-BE49-F238E27FC236}">
                <a16:creationId xmlns:a16="http://schemas.microsoft.com/office/drawing/2014/main" id="{2E24AC15-39D9-694F-A891-69A1F74E69AF}"/>
              </a:ext>
            </a:extLst>
          </p:cNvPr>
          <p:cNvPicPr>
            <a:picLocks noChangeAspect="1"/>
          </p:cNvPicPr>
          <p:nvPr userDrawn="1"/>
        </p:nvPicPr>
        <p:blipFill rotWithShape="1">
          <a:blip r:embed="rId36"/>
          <a:srcRect r="78942"/>
          <a:stretch/>
        </p:blipFill>
        <p:spPr>
          <a:xfrm>
            <a:off x="338274" y="4821834"/>
            <a:ext cx="168764" cy="155542"/>
          </a:xfrm>
          <a:prstGeom prst="rect">
            <a:avLst/>
          </a:prstGeom>
        </p:spPr>
      </p:pic>
      <p:sp>
        <p:nvSpPr>
          <p:cNvPr id="13" name="Rectangle 12">
            <a:extLst>
              <a:ext uri="{FF2B5EF4-FFF2-40B4-BE49-F238E27FC236}">
                <a16:creationId xmlns:a16="http://schemas.microsoft.com/office/drawing/2014/main" id="{350C5D77-CD45-B743-9A60-74E3882CA791}"/>
              </a:ext>
            </a:extLst>
          </p:cNvPr>
          <p:cNvSpPr/>
          <p:nvPr userDrawn="1"/>
        </p:nvSpPr>
        <p:spPr>
          <a:xfrm>
            <a:off x="954035" y="4864032"/>
            <a:ext cx="654343" cy="92333"/>
          </a:xfrm>
          <a:prstGeom prst="rect">
            <a:avLst/>
          </a:prstGeom>
        </p:spPr>
        <p:txBody>
          <a:bodyPr wrap="square" lIns="0" tIns="0" rIns="0" bIns="0" anchor="ctr" anchorCtr="0">
            <a:spAutoFit/>
          </a:bodyPr>
          <a:lstStyle/>
          <a:p>
            <a:pPr algn="l"/>
            <a:r>
              <a:rPr lang="en-US" sz="600" b="0" i="0" dirty="0">
                <a:solidFill>
                  <a:schemeClr val="tx2"/>
                </a:solidFill>
                <a:latin typeface="Century Gothic" panose="020B0502020202020204" pitchFamily="34" charset="0"/>
              </a:rPr>
              <a:t>©2019 FireEye</a:t>
            </a:r>
          </a:p>
        </p:txBody>
      </p:sp>
    </p:spTree>
    <p:extLst>
      <p:ext uri="{BB962C8B-B14F-4D97-AF65-F5344CB8AC3E}">
        <p14:creationId xmlns:p14="http://schemas.microsoft.com/office/powerpoint/2010/main" val="3664998963"/>
      </p:ext>
    </p:extLst>
  </p:cSld>
  <p:clrMap bg1="lt1" tx1="dk1" bg2="lt2" tx2="dk2" accent1="accent1" accent2="accent2" accent3="accent3" accent4="accent4" accent5="accent5" accent6="accent6" hlink="hlink" folHlink="folHlink"/>
  <p:sldLayoutIdLst>
    <p:sldLayoutId id="2147483678" r:id="rId1"/>
    <p:sldLayoutId id="2147483699" r:id="rId2"/>
    <p:sldLayoutId id="2147483703" r:id="rId3"/>
    <p:sldLayoutId id="2147483714" r:id="rId4"/>
    <p:sldLayoutId id="2147483715" r:id="rId5"/>
    <p:sldLayoutId id="2147483716" r:id="rId6"/>
    <p:sldLayoutId id="2147483717" r:id="rId7"/>
    <p:sldLayoutId id="2147483718" r:id="rId8"/>
    <p:sldLayoutId id="2147483719" r:id="rId9"/>
    <p:sldLayoutId id="2147483704" r:id="rId10"/>
    <p:sldLayoutId id="2147483705" r:id="rId11"/>
    <p:sldLayoutId id="2147483706" r:id="rId12"/>
    <p:sldLayoutId id="2147483707" r:id="rId13"/>
    <p:sldLayoutId id="2147483708" r:id="rId14"/>
    <p:sldLayoutId id="2147483709" r:id="rId15"/>
    <p:sldLayoutId id="2147483710" r:id="rId16"/>
    <p:sldLayoutId id="2147483720" r:id="rId17"/>
    <p:sldLayoutId id="2147483721" r:id="rId18"/>
    <p:sldLayoutId id="2147483722" r:id="rId19"/>
    <p:sldLayoutId id="2147483723" r:id="rId20"/>
    <p:sldLayoutId id="2147483724" r:id="rId21"/>
    <p:sldLayoutId id="2147483725" r:id="rId22"/>
    <p:sldLayoutId id="2147483726" r:id="rId23"/>
    <p:sldLayoutId id="2147483662" r:id="rId24"/>
    <p:sldLayoutId id="2147483702" r:id="rId25"/>
    <p:sldLayoutId id="2147483697" r:id="rId26"/>
    <p:sldLayoutId id="2147483701" r:id="rId27"/>
    <p:sldLayoutId id="2147483672" r:id="rId28"/>
    <p:sldLayoutId id="2147483673" r:id="rId29"/>
    <p:sldLayoutId id="2147483711" r:id="rId30"/>
    <p:sldLayoutId id="2147483712" r:id="rId31"/>
    <p:sldLayoutId id="2147483713" r:id="rId32"/>
    <p:sldLayoutId id="2147483727" r:id="rId33"/>
    <p:sldLayoutId id="2147483728" r:id="rId34"/>
  </p:sldLayoutIdLst>
  <p:hf hdr="0" ftr="0" dt="0"/>
  <p:txStyles>
    <p:titleStyle>
      <a:lvl1pPr algn="l" defTabSz="914378" rtl="0" eaLnBrk="1" latinLnBrk="0" hangingPunct="1">
        <a:lnSpc>
          <a:spcPct val="90000"/>
        </a:lnSpc>
        <a:spcBef>
          <a:spcPct val="0"/>
        </a:spcBef>
        <a:buNone/>
        <a:defRPr sz="3000" b="1" i="0" kern="1200" spc="-38" baseline="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1pPr>
    </p:titleStyle>
    <p:bodyStyle>
      <a:lvl1pPr marL="176209" indent="-176209" algn="l" defTabSz="914378" rtl="0" eaLnBrk="1" latinLnBrk="0" hangingPunct="1">
        <a:lnSpc>
          <a:spcPct val="90000"/>
        </a:lnSpc>
        <a:spcBef>
          <a:spcPts val="0"/>
        </a:spcBef>
        <a:spcAft>
          <a:spcPts val="600"/>
        </a:spcAft>
        <a:buClr>
          <a:schemeClr val="accent1"/>
        </a:buClr>
        <a:buSzPct val="115000"/>
        <a:buFont typeface="Wingdings" pitchFamily="2" charset="2"/>
        <a:buChar char="§"/>
        <a:tabLst/>
        <a:defRPr sz="1800" b="0" i="0" kern="1200" spc="-38" baseline="0">
          <a:solidFill>
            <a:schemeClr val="tx2">
              <a:lumMod val="75000"/>
            </a:schemeClr>
          </a:solidFill>
          <a:latin typeface="Century Gothic" panose="020B0502020202020204" pitchFamily="34" charset="0"/>
          <a:ea typeface="+mn-ea"/>
          <a:cs typeface="Century Gothic" panose="020B0502020202020204" pitchFamily="34" charset="0"/>
        </a:defRPr>
      </a:lvl1pPr>
      <a:lvl2pPr marL="344480" indent="-168271" algn="l" defTabSz="914378" rtl="0" eaLnBrk="1" latinLnBrk="0" hangingPunct="1">
        <a:lnSpc>
          <a:spcPct val="90000"/>
        </a:lnSpc>
        <a:spcBef>
          <a:spcPts val="600"/>
        </a:spcBef>
        <a:spcAft>
          <a:spcPts val="300"/>
        </a:spcAft>
        <a:buClr>
          <a:schemeClr val="accent1"/>
        </a:buClr>
        <a:buSzPct val="100000"/>
        <a:buFont typeface="Arial"/>
        <a:buChar char="–"/>
        <a:tabLst/>
        <a:defRPr sz="1600" b="0" i="0" kern="1200" spc="-38" baseline="0">
          <a:solidFill>
            <a:schemeClr val="tx2">
              <a:lumMod val="75000"/>
            </a:schemeClr>
          </a:solidFill>
          <a:latin typeface="Century Gothic" panose="020B0502020202020204" pitchFamily="34" charset="0"/>
          <a:ea typeface="+mn-ea"/>
          <a:cs typeface="Century Gothic" panose="020B0502020202020204" pitchFamily="34" charset="0"/>
        </a:defRPr>
      </a:lvl2pPr>
      <a:lvl3pPr marL="514337" indent="-169859" algn="l" defTabSz="914378" rtl="0" eaLnBrk="1" latinLnBrk="0" hangingPunct="1">
        <a:lnSpc>
          <a:spcPct val="90000"/>
        </a:lnSpc>
        <a:spcBef>
          <a:spcPts val="600"/>
        </a:spcBef>
        <a:spcAft>
          <a:spcPts val="300"/>
        </a:spcAft>
        <a:buClr>
          <a:schemeClr val="accent1"/>
        </a:buClr>
        <a:buSzPct val="90000"/>
        <a:buFont typeface="Wingdings" pitchFamily="2" charset="2"/>
        <a:buChar char="§"/>
        <a:tabLst/>
        <a:defRPr sz="1500" b="0" i="0" kern="1200" spc="-38" baseline="0">
          <a:solidFill>
            <a:schemeClr val="tx2">
              <a:lumMod val="75000"/>
            </a:schemeClr>
          </a:solidFill>
          <a:latin typeface="Century Gothic" panose="020B0502020202020204" pitchFamily="34" charset="0"/>
          <a:ea typeface="+mn-ea"/>
          <a:cs typeface="Century Gothic" panose="020B0502020202020204" pitchFamily="34" charset="0"/>
        </a:defRPr>
      </a:lvl3pPr>
      <a:lvl4pPr marL="693721" indent="-177796" algn="l" defTabSz="914378" rtl="0" eaLnBrk="1" latinLnBrk="0" hangingPunct="1">
        <a:lnSpc>
          <a:spcPct val="90000"/>
        </a:lnSpc>
        <a:spcBef>
          <a:spcPts val="600"/>
        </a:spcBef>
        <a:spcAft>
          <a:spcPts val="300"/>
        </a:spcAft>
        <a:buClr>
          <a:schemeClr val="accent1"/>
        </a:buClr>
        <a:buFont typeface="Arial"/>
        <a:buChar char="–"/>
        <a:tabLst/>
        <a:defRPr sz="1500" b="0" i="0" kern="1200" spc="-38" baseline="0">
          <a:solidFill>
            <a:schemeClr val="tx2">
              <a:lumMod val="75000"/>
            </a:schemeClr>
          </a:solidFill>
          <a:latin typeface="Century Gothic" panose="020B0502020202020204" pitchFamily="34" charset="0"/>
          <a:ea typeface="+mn-ea"/>
          <a:cs typeface="Century Gothic" panose="020B0502020202020204" pitchFamily="34" charset="0"/>
        </a:defRPr>
      </a:lvl4pPr>
      <a:lvl5pPr marL="863579" indent="-169859" algn="l" defTabSz="914378" rtl="0" eaLnBrk="1" latinLnBrk="0" hangingPunct="1">
        <a:lnSpc>
          <a:spcPts val="2100"/>
        </a:lnSpc>
        <a:spcBef>
          <a:spcPts val="600"/>
        </a:spcBef>
        <a:buClr>
          <a:schemeClr val="accent1"/>
        </a:buClr>
        <a:buFont typeface="Arial" charset="0"/>
        <a:buChar char="–"/>
        <a:tabLst/>
        <a:defRPr sz="1500" b="0" i="0" kern="1200">
          <a:solidFill>
            <a:schemeClr val="tx2">
              <a:lumMod val="75000"/>
            </a:schemeClr>
          </a:solidFill>
          <a:latin typeface="Century Gothic"/>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7" userDrawn="1">
          <p15:clr>
            <a:srgbClr val="F26B43"/>
          </p15:clr>
        </p15:guide>
        <p15:guide id="2" pos="108" userDrawn="1">
          <p15:clr>
            <a:srgbClr val="F26B43"/>
          </p15:clr>
        </p15:guide>
        <p15:guide id="3" pos="4212" userDrawn="1">
          <p15:clr>
            <a:srgbClr val="F26B43"/>
          </p15:clr>
        </p15:guide>
        <p15:guide id="4" orient="horz" pos="622" userDrawn="1">
          <p15:clr>
            <a:srgbClr val="F26B43"/>
          </p15:clr>
        </p15:guide>
        <p15:guide id="8" orient="horz" pos="2171" userDrawn="1">
          <p15:clr>
            <a:srgbClr val="F26B43"/>
          </p15:clr>
        </p15:guide>
        <p15:guide id="9" orient="horz" pos="117" userDrawn="1">
          <p15:clr>
            <a:srgbClr val="F26B43"/>
          </p15:clr>
        </p15:guide>
        <p15:guide id="10" pos="216" userDrawn="1">
          <p15:clr>
            <a:srgbClr val="F26B43"/>
          </p15:clr>
        </p15:guide>
        <p15:guide id="11" pos="4104" userDrawn="1">
          <p15:clr>
            <a:srgbClr val="F26B43"/>
          </p15:clr>
        </p15:guide>
        <p15:guide id="12" pos="270" userDrawn="1">
          <p15:clr>
            <a:srgbClr val="F26B43"/>
          </p15:clr>
        </p15:guide>
        <p15:guide id="13" pos="4050" userDrawn="1">
          <p15:clr>
            <a:srgbClr val="F26B43"/>
          </p15:clr>
        </p15:guide>
        <p15:guide id="14" orient="horz" pos="2333" userDrawn="1">
          <p15:clr>
            <a:srgbClr val="F26B43"/>
          </p15:clr>
        </p15:guide>
        <p15:guide id="17" orient="horz" pos="441" userDrawn="1">
          <p15:clr>
            <a:srgbClr val="F26B43"/>
          </p15:clr>
        </p15:guide>
        <p15:guide id="18" pos="2160" userDrawn="1">
          <p15:clr>
            <a:srgbClr val="F26B43"/>
          </p15:clr>
        </p15:guide>
        <p15:guide id="19" pos="2322" userDrawn="1">
          <p15:clr>
            <a:srgbClr val="F26B43"/>
          </p15:clr>
        </p15:guide>
        <p15:guide id="20" pos="1998" userDrawn="1">
          <p15:clr>
            <a:srgbClr val="F26B43"/>
          </p15:clr>
        </p15:guide>
        <p15:guide id="22" pos="486" userDrawn="1">
          <p15:clr>
            <a:srgbClr val="F26B43"/>
          </p15:clr>
        </p15:guide>
        <p15:guide id="23" pos="3834" userDrawn="1">
          <p15:clr>
            <a:srgbClr val="F26B43"/>
          </p15:clr>
        </p15:guide>
        <p15:guide id="24" pos="59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34.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4.xml"/><Relationship Id="rId5" Type="http://schemas.openxmlformats.org/officeDocument/2006/relationships/image" Target="../media/image39.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43.png"/><Relationship Id="rId4"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B49FBE-5E7F-B149-8842-645B1D84030A}"/>
              </a:ext>
            </a:extLst>
          </p:cNvPr>
          <p:cNvSpPr>
            <a:spLocks noGrp="1"/>
          </p:cNvSpPr>
          <p:nvPr>
            <p:ph type="body" sz="quarter" idx="10"/>
          </p:nvPr>
        </p:nvSpPr>
        <p:spPr/>
        <p:txBody>
          <a:bodyPr/>
          <a:lstStyle/>
          <a:p>
            <a:r>
              <a:rPr lang="en-US" dirty="0"/>
              <a:t>Ryan Warns and Tim Harrison</a:t>
            </a:r>
          </a:p>
        </p:txBody>
      </p:sp>
      <p:sp>
        <p:nvSpPr>
          <p:cNvPr id="5" name="Text Placeholder 4">
            <a:extLst>
              <a:ext uri="{FF2B5EF4-FFF2-40B4-BE49-F238E27FC236}">
                <a16:creationId xmlns:a16="http://schemas.microsoft.com/office/drawing/2014/main" id="{B9B68DE3-404B-664C-A2BA-FB4DCF720631}"/>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32B18349-654B-7347-8FCC-95EABBC1EFB5}"/>
              </a:ext>
            </a:extLst>
          </p:cNvPr>
          <p:cNvSpPr>
            <a:spLocks noGrp="1"/>
          </p:cNvSpPr>
          <p:nvPr>
            <p:ph type="ctrTitle"/>
          </p:nvPr>
        </p:nvSpPr>
        <p:spPr>
          <a:xfrm>
            <a:off x="738931" y="1863947"/>
            <a:ext cx="5703433" cy="820738"/>
          </a:xfrm>
        </p:spPr>
        <p:txBody>
          <a:bodyPr/>
          <a:lstStyle/>
          <a:p>
            <a:r>
              <a:rPr lang="en-US" dirty="0"/>
              <a:t>Device Driver Debauchery and MSR Madness</a:t>
            </a:r>
          </a:p>
        </p:txBody>
      </p:sp>
      <p:sp>
        <p:nvSpPr>
          <p:cNvPr id="3" name="Subtitle 2">
            <a:extLst>
              <a:ext uri="{FF2B5EF4-FFF2-40B4-BE49-F238E27FC236}">
                <a16:creationId xmlns:a16="http://schemas.microsoft.com/office/drawing/2014/main" id="{9C8905B9-71F9-FE4B-857A-1242D0FFA306}"/>
              </a:ext>
            </a:extLst>
          </p:cNvPr>
          <p:cNvSpPr>
            <a:spLocks noGrp="1"/>
          </p:cNvSpPr>
          <p:nvPr>
            <p:ph type="subTitle" idx="1"/>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3405" y="622573"/>
            <a:ext cx="2636748" cy="441998"/>
          </a:xfrm>
          <a:prstGeom prst="rect">
            <a:avLst/>
          </a:prstGeom>
        </p:spPr>
      </p:pic>
    </p:spTree>
    <p:extLst>
      <p:ext uri="{BB962C8B-B14F-4D97-AF65-F5344CB8AC3E}">
        <p14:creationId xmlns:p14="http://schemas.microsoft.com/office/powerpoint/2010/main" val="55430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lstStyle/>
          <a:p>
            <a:r>
              <a:rPr lang="en-US" dirty="0"/>
              <a:t>Device Drivers And You - Communication</a:t>
            </a:r>
          </a:p>
        </p:txBody>
      </p:sp>
      <p:sp>
        <p:nvSpPr>
          <p:cNvPr id="3" name="Content Placeholder 2">
            <a:extLst>
              <a:ext uri="{FF2B5EF4-FFF2-40B4-BE49-F238E27FC236}">
                <a16:creationId xmlns:a16="http://schemas.microsoft.com/office/drawing/2014/main" id="{E59CFF4A-F21F-40A3-9FE4-8E1BA57B4A6F}"/>
              </a:ext>
            </a:extLst>
          </p:cNvPr>
          <p:cNvSpPr>
            <a:spLocks noGrp="1"/>
          </p:cNvSpPr>
          <p:nvPr>
            <p:ph idx="1"/>
          </p:nvPr>
        </p:nvSpPr>
        <p:spPr/>
        <p:txBody>
          <a:bodyPr>
            <a:normAutofit/>
          </a:bodyPr>
          <a:lstStyle/>
          <a:p>
            <a:r>
              <a:rPr lang="en-US" dirty="0"/>
              <a:t>Driver communication primarily done through I/O Request Packets (IRPs)</a:t>
            </a:r>
          </a:p>
          <a:p>
            <a:r>
              <a:rPr lang="en-US" dirty="0"/>
              <a:t>Microsoft uses 28 IRP codes to track different I/O Transactions</a:t>
            </a:r>
          </a:p>
          <a:p>
            <a:pPr lvl="1"/>
            <a:r>
              <a:rPr lang="en-US" sz="1400" dirty="0"/>
              <a:t>IRP_MJ_CREATE – Opening an object</a:t>
            </a:r>
          </a:p>
          <a:p>
            <a:pPr lvl="1"/>
            <a:r>
              <a:rPr lang="en-US" sz="1400" dirty="0"/>
              <a:t>IRP_MJ_READ/IRP_MJ_WRITE – reading and writing to an object</a:t>
            </a:r>
          </a:p>
          <a:p>
            <a:pPr lvl="1">
              <a:spcAft>
                <a:spcPts val="600"/>
              </a:spcAft>
            </a:pPr>
            <a:r>
              <a:rPr lang="en-US" sz="1400" dirty="0"/>
              <a:t>IRP_MJ_DEVICE_CONTROL – driver-defined control codes used with </a:t>
            </a:r>
            <a:r>
              <a:rPr lang="en-US" sz="1400" i="1" dirty="0" err="1"/>
              <a:t>DeviceIoControl</a:t>
            </a:r>
            <a:r>
              <a:rPr lang="en-US" sz="1400" i="1" dirty="0"/>
              <a:t>()</a:t>
            </a:r>
          </a:p>
          <a:p>
            <a:r>
              <a:rPr lang="en-US" dirty="0"/>
              <a:t>IRP-handling functions are your first entry points for fuzzing</a:t>
            </a:r>
          </a:p>
          <a:p>
            <a:pPr lvl="1"/>
            <a:r>
              <a:rPr lang="en-US" sz="1400" dirty="0"/>
              <a:t>And really only IRP_MJ_DEVICE_CONTROL</a:t>
            </a:r>
          </a:p>
          <a:p>
            <a:pPr marL="0" indent="0">
              <a:buNone/>
            </a:pPr>
            <a:endParaRPr lang="en-US" sz="1500" dirty="0"/>
          </a:p>
          <a:p>
            <a:endParaRPr lang="en-US" sz="1500" dirty="0"/>
          </a:p>
        </p:txBody>
      </p:sp>
    </p:spTree>
    <p:extLst>
      <p:ext uri="{BB962C8B-B14F-4D97-AF65-F5344CB8AC3E}">
        <p14:creationId xmlns:p14="http://schemas.microsoft.com/office/powerpoint/2010/main" val="371344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fontScale="90000"/>
          </a:bodyPr>
          <a:lstStyle/>
          <a:p>
            <a:r>
              <a:rPr lang="en-US" sz="2700" dirty="0"/>
              <a:t>Device Driver Communication – Putting it all together</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3" name="Rectangle: Rounded Corners 2">
            <a:extLst>
              <a:ext uri="{FF2B5EF4-FFF2-40B4-BE49-F238E27FC236}">
                <a16:creationId xmlns:a16="http://schemas.microsoft.com/office/drawing/2014/main" id="{C5B0DEFB-7321-440B-9739-40D2111539AE}"/>
              </a:ext>
            </a:extLst>
          </p:cNvPr>
          <p:cNvSpPr/>
          <p:nvPr/>
        </p:nvSpPr>
        <p:spPr>
          <a:xfrm>
            <a:off x="508819" y="3923071"/>
            <a:ext cx="1216742" cy="3687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CreateFile</a:t>
            </a:r>
            <a:endParaRPr lang="en-US" dirty="0"/>
          </a:p>
        </p:txBody>
      </p:sp>
      <p:cxnSp>
        <p:nvCxnSpPr>
          <p:cNvPr id="6" name="Straight Connector 5">
            <a:extLst>
              <a:ext uri="{FF2B5EF4-FFF2-40B4-BE49-F238E27FC236}">
                <a16:creationId xmlns:a16="http://schemas.microsoft.com/office/drawing/2014/main" id="{62424A17-F7CB-462E-ACC7-0F0681B7EE79}"/>
              </a:ext>
            </a:extLst>
          </p:cNvPr>
          <p:cNvCxnSpPr/>
          <p:nvPr/>
        </p:nvCxnSpPr>
        <p:spPr>
          <a:xfrm>
            <a:off x="508819" y="3126654"/>
            <a:ext cx="8340213" cy="0"/>
          </a:xfrm>
          <a:prstGeom prst="line">
            <a:avLst/>
          </a:prstGeom>
          <a:ln w="9525"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272AE955-94BD-4808-855B-EB292A9CE868}"/>
              </a:ext>
            </a:extLst>
          </p:cNvPr>
          <p:cNvSpPr txBox="1"/>
          <p:nvPr/>
        </p:nvSpPr>
        <p:spPr>
          <a:xfrm>
            <a:off x="7691284" y="3296266"/>
            <a:ext cx="1100371" cy="300082"/>
          </a:xfrm>
          <a:prstGeom prst="rect">
            <a:avLst/>
          </a:prstGeom>
          <a:noFill/>
        </p:spPr>
        <p:txBody>
          <a:bodyPr wrap="square" rtlCol="0">
            <a:spAutoFit/>
          </a:bodyPr>
          <a:lstStyle/>
          <a:p>
            <a:r>
              <a:rPr lang="en-US" dirty="0"/>
              <a:t>User Mode</a:t>
            </a:r>
          </a:p>
        </p:txBody>
      </p:sp>
      <p:sp>
        <p:nvSpPr>
          <p:cNvPr id="8" name="TextBox 7">
            <a:extLst>
              <a:ext uri="{FF2B5EF4-FFF2-40B4-BE49-F238E27FC236}">
                <a16:creationId xmlns:a16="http://schemas.microsoft.com/office/drawing/2014/main" id="{979C1161-50D5-4B24-9788-6458D28FC0F3}"/>
              </a:ext>
            </a:extLst>
          </p:cNvPr>
          <p:cNvSpPr txBox="1"/>
          <p:nvPr/>
        </p:nvSpPr>
        <p:spPr>
          <a:xfrm>
            <a:off x="7691283" y="2730967"/>
            <a:ext cx="1314223" cy="300082"/>
          </a:xfrm>
          <a:prstGeom prst="rect">
            <a:avLst/>
          </a:prstGeom>
          <a:noFill/>
        </p:spPr>
        <p:txBody>
          <a:bodyPr wrap="square" rtlCol="0">
            <a:spAutoFit/>
          </a:bodyPr>
          <a:lstStyle/>
          <a:p>
            <a:r>
              <a:rPr lang="en-US" dirty="0"/>
              <a:t>Kernel Mode</a:t>
            </a:r>
          </a:p>
        </p:txBody>
      </p:sp>
      <p:sp>
        <p:nvSpPr>
          <p:cNvPr id="9" name="Rectangle: Rounded Corners 8">
            <a:extLst>
              <a:ext uri="{FF2B5EF4-FFF2-40B4-BE49-F238E27FC236}">
                <a16:creationId xmlns:a16="http://schemas.microsoft.com/office/drawing/2014/main" id="{4C2630A2-90A4-46A6-B035-AA36329F331A}"/>
              </a:ext>
            </a:extLst>
          </p:cNvPr>
          <p:cNvSpPr/>
          <p:nvPr/>
        </p:nvSpPr>
        <p:spPr>
          <a:xfrm>
            <a:off x="929956" y="1387384"/>
            <a:ext cx="1459283" cy="452648"/>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FILE_OBJECT</a:t>
            </a:r>
          </a:p>
        </p:txBody>
      </p:sp>
      <p:sp>
        <p:nvSpPr>
          <p:cNvPr id="10" name="Rectangle: Rounded Corners 9">
            <a:extLst>
              <a:ext uri="{FF2B5EF4-FFF2-40B4-BE49-F238E27FC236}">
                <a16:creationId xmlns:a16="http://schemas.microsoft.com/office/drawing/2014/main" id="{6A2E4BF3-A50A-4A68-939F-6B832D7536DE}"/>
              </a:ext>
            </a:extLst>
          </p:cNvPr>
          <p:cNvSpPr/>
          <p:nvPr/>
        </p:nvSpPr>
        <p:spPr>
          <a:xfrm>
            <a:off x="2797241" y="1387384"/>
            <a:ext cx="1459283" cy="452648"/>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DEVICE_OBJECT</a:t>
            </a:r>
          </a:p>
        </p:txBody>
      </p:sp>
      <p:sp>
        <p:nvSpPr>
          <p:cNvPr id="11" name="Rectangle: Rounded Corners 10">
            <a:extLst>
              <a:ext uri="{FF2B5EF4-FFF2-40B4-BE49-F238E27FC236}">
                <a16:creationId xmlns:a16="http://schemas.microsoft.com/office/drawing/2014/main" id="{1BC6FF7C-70CB-4C04-A5C3-0551F36A72E0}"/>
              </a:ext>
            </a:extLst>
          </p:cNvPr>
          <p:cNvSpPr/>
          <p:nvPr/>
        </p:nvSpPr>
        <p:spPr>
          <a:xfrm>
            <a:off x="4619510" y="1392938"/>
            <a:ext cx="1459283" cy="452648"/>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DRIVER_OBJECT</a:t>
            </a:r>
          </a:p>
        </p:txBody>
      </p:sp>
      <p:cxnSp>
        <p:nvCxnSpPr>
          <p:cNvPr id="13" name="Straight Arrow Connector 12">
            <a:extLst>
              <a:ext uri="{FF2B5EF4-FFF2-40B4-BE49-F238E27FC236}">
                <a16:creationId xmlns:a16="http://schemas.microsoft.com/office/drawing/2014/main" id="{F2A6A473-54A6-415F-A73A-8583E0BCD526}"/>
              </a:ext>
            </a:extLst>
          </p:cNvPr>
          <p:cNvCxnSpPr>
            <a:stCxn id="9" idx="3"/>
            <a:endCxn id="10" idx="1"/>
          </p:cNvCxnSpPr>
          <p:nvPr/>
        </p:nvCxnSpPr>
        <p:spPr>
          <a:xfrm>
            <a:off x="2389239" y="1613708"/>
            <a:ext cx="40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64C934A-D87A-4B63-A1D1-4D8A1A4F6979}"/>
              </a:ext>
            </a:extLst>
          </p:cNvPr>
          <p:cNvCxnSpPr>
            <a:cxnSpLocks/>
            <a:stCxn id="10" idx="3"/>
            <a:endCxn id="11" idx="1"/>
          </p:cNvCxnSpPr>
          <p:nvPr/>
        </p:nvCxnSpPr>
        <p:spPr>
          <a:xfrm>
            <a:off x="4256524" y="1613708"/>
            <a:ext cx="362986" cy="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A52282-639D-4FCA-BA9D-431725A1123F}"/>
              </a:ext>
            </a:extLst>
          </p:cNvPr>
          <p:cNvCxnSpPr>
            <a:cxnSpLocks/>
            <a:stCxn id="3" idx="0"/>
            <a:endCxn id="9" idx="2"/>
          </p:cNvCxnSpPr>
          <p:nvPr/>
        </p:nvCxnSpPr>
        <p:spPr>
          <a:xfrm flipV="1">
            <a:off x="1117190" y="1840032"/>
            <a:ext cx="542408" cy="2083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52D7B90-D769-44B8-9F51-1A24AB0FA8AE}"/>
              </a:ext>
            </a:extLst>
          </p:cNvPr>
          <p:cNvSpPr txBox="1"/>
          <p:nvPr/>
        </p:nvSpPr>
        <p:spPr>
          <a:xfrm rot="17137984">
            <a:off x="879536" y="2340931"/>
            <a:ext cx="930387" cy="261610"/>
          </a:xfrm>
          <a:prstGeom prst="rect">
            <a:avLst/>
          </a:prstGeom>
          <a:noFill/>
        </p:spPr>
        <p:txBody>
          <a:bodyPr wrap="square" rtlCol="0">
            <a:spAutoFit/>
          </a:bodyPr>
          <a:lstStyle/>
          <a:p>
            <a:r>
              <a:rPr lang="en-US" sz="1100" dirty="0"/>
              <a:t>HANDLE</a:t>
            </a:r>
          </a:p>
        </p:txBody>
      </p:sp>
      <p:sp>
        <p:nvSpPr>
          <p:cNvPr id="21" name="Explosion: 14 Points 20">
            <a:extLst>
              <a:ext uri="{FF2B5EF4-FFF2-40B4-BE49-F238E27FC236}">
                <a16:creationId xmlns:a16="http://schemas.microsoft.com/office/drawing/2014/main" id="{0652A1A4-6553-4DC6-8D4D-FE63ED954214}"/>
              </a:ext>
            </a:extLst>
          </p:cNvPr>
          <p:cNvSpPr/>
          <p:nvPr/>
        </p:nvSpPr>
        <p:spPr>
          <a:xfrm>
            <a:off x="6563032" y="1586473"/>
            <a:ext cx="1746032" cy="994437"/>
          </a:xfrm>
          <a:prstGeom prst="irregularSeal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FUZZ HERE</a:t>
            </a:r>
          </a:p>
        </p:txBody>
      </p:sp>
      <p:cxnSp>
        <p:nvCxnSpPr>
          <p:cNvPr id="23" name="Straight Arrow Connector 22">
            <a:extLst>
              <a:ext uri="{FF2B5EF4-FFF2-40B4-BE49-F238E27FC236}">
                <a16:creationId xmlns:a16="http://schemas.microsoft.com/office/drawing/2014/main" id="{3A6940E0-AC47-469B-858C-A85FC76A6F6B}"/>
              </a:ext>
            </a:extLst>
          </p:cNvPr>
          <p:cNvCxnSpPr>
            <a:cxnSpLocks/>
            <a:stCxn id="11" idx="3"/>
          </p:cNvCxnSpPr>
          <p:nvPr/>
        </p:nvCxnSpPr>
        <p:spPr>
          <a:xfrm>
            <a:off x="6078793" y="1619262"/>
            <a:ext cx="609601" cy="452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39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0"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lstStyle/>
          <a:p>
            <a:r>
              <a:rPr lang="en-US" dirty="0"/>
              <a:t>Device Drivers And You - </a:t>
            </a:r>
            <a:r>
              <a:rPr lang="en-US" dirty="0" err="1"/>
              <a:t>windbg</a:t>
            </a:r>
            <a:endParaRPr lang="en-US" dirty="0"/>
          </a:p>
        </p:txBody>
      </p:sp>
      <p:pic>
        <p:nvPicPr>
          <p:cNvPr id="8" name="Content Placeholder 7">
            <a:extLst>
              <a:ext uri="{FF2B5EF4-FFF2-40B4-BE49-F238E27FC236}">
                <a16:creationId xmlns:a16="http://schemas.microsoft.com/office/drawing/2014/main" id="{1A1C0173-3FE9-4579-B8C4-B29C3D8B15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137948"/>
            <a:ext cx="5301402" cy="1664726"/>
          </a:xfrm>
        </p:spPr>
      </p:pic>
      <p:pic>
        <p:nvPicPr>
          <p:cNvPr id="10" name="Picture 9">
            <a:extLst>
              <a:ext uri="{FF2B5EF4-FFF2-40B4-BE49-F238E27FC236}">
                <a16:creationId xmlns:a16="http://schemas.microsoft.com/office/drawing/2014/main" id="{64F78D67-D5BC-4833-A56D-8614FD12A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2950965"/>
            <a:ext cx="4241398" cy="1817742"/>
          </a:xfrm>
          <a:prstGeom prst="rect">
            <a:avLst/>
          </a:prstGeom>
        </p:spPr>
      </p:pic>
      <p:cxnSp>
        <p:nvCxnSpPr>
          <p:cNvPr id="7" name="Straight Arrow Connector 6">
            <a:extLst>
              <a:ext uri="{FF2B5EF4-FFF2-40B4-BE49-F238E27FC236}">
                <a16:creationId xmlns:a16="http://schemas.microsoft.com/office/drawing/2014/main" id="{E8E3E0CB-6E42-4129-A248-11E6D79774E6}"/>
              </a:ext>
            </a:extLst>
          </p:cNvPr>
          <p:cNvCxnSpPr/>
          <p:nvPr/>
        </p:nvCxnSpPr>
        <p:spPr>
          <a:xfrm flipH="1">
            <a:off x="4748514" y="3101503"/>
            <a:ext cx="84205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625AA9-FD76-421A-9588-BCC97FC9000C}"/>
              </a:ext>
            </a:extLst>
          </p:cNvPr>
          <p:cNvCxnSpPr/>
          <p:nvPr/>
        </p:nvCxnSpPr>
        <p:spPr>
          <a:xfrm flipH="1">
            <a:off x="4748514" y="3346018"/>
            <a:ext cx="84205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D19E2E-40C7-42D6-AB9D-36416CE018CB}"/>
              </a:ext>
            </a:extLst>
          </p:cNvPr>
          <p:cNvCxnSpPr/>
          <p:nvPr/>
        </p:nvCxnSpPr>
        <p:spPr>
          <a:xfrm flipH="1">
            <a:off x="4748514" y="4597531"/>
            <a:ext cx="84205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908758-6CBD-459E-82D6-89077BDEE9B5}"/>
              </a:ext>
            </a:extLst>
          </p:cNvPr>
          <p:cNvSpPr txBox="1"/>
          <p:nvPr/>
        </p:nvSpPr>
        <p:spPr>
          <a:xfrm>
            <a:off x="5720786" y="3014693"/>
            <a:ext cx="1375259" cy="276999"/>
          </a:xfrm>
          <a:prstGeom prst="rect">
            <a:avLst/>
          </a:prstGeom>
          <a:noFill/>
        </p:spPr>
        <p:txBody>
          <a:bodyPr wrap="square" rtlCol="0">
            <a:spAutoFit/>
          </a:bodyPr>
          <a:lstStyle/>
          <a:p>
            <a:r>
              <a:rPr lang="en-US" sz="1200" dirty="0"/>
              <a:t>IRP_MJ_CREATE</a:t>
            </a:r>
          </a:p>
        </p:txBody>
      </p:sp>
      <p:sp>
        <p:nvSpPr>
          <p:cNvPr id="13" name="TextBox 12">
            <a:extLst>
              <a:ext uri="{FF2B5EF4-FFF2-40B4-BE49-F238E27FC236}">
                <a16:creationId xmlns:a16="http://schemas.microsoft.com/office/drawing/2014/main" id="{662B7731-0328-4AA4-B04F-1818157B4A96}"/>
              </a:ext>
            </a:extLst>
          </p:cNvPr>
          <p:cNvSpPr txBox="1"/>
          <p:nvPr/>
        </p:nvSpPr>
        <p:spPr>
          <a:xfrm>
            <a:off x="5720787" y="3248716"/>
            <a:ext cx="1319514" cy="276999"/>
          </a:xfrm>
          <a:prstGeom prst="rect">
            <a:avLst/>
          </a:prstGeom>
          <a:noFill/>
        </p:spPr>
        <p:txBody>
          <a:bodyPr wrap="square" rtlCol="0">
            <a:spAutoFit/>
          </a:bodyPr>
          <a:lstStyle/>
          <a:p>
            <a:r>
              <a:rPr lang="en-US" sz="1200" dirty="0"/>
              <a:t>IRP_MJ_CLOSE</a:t>
            </a:r>
          </a:p>
        </p:txBody>
      </p:sp>
      <p:sp>
        <p:nvSpPr>
          <p:cNvPr id="14" name="TextBox 13">
            <a:extLst>
              <a:ext uri="{FF2B5EF4-FFF2-40B4-BE49-F238E27FC236}">
                <a16:creationId xmlns:a16="http://schemas.microsoft.com/office/drawing/2014/main" id="{FD0FECA3-50AA-42EA-B45F-D89A033359EF}"/>
              </a:ext>
            </a:extLst>
          </p:cNvPr>
          <p:cNvSpPr txBox="1"/>
          <p:nvPr/>
        </p:nvSpPr>
        <p:spPr>
          <a:xfrm>
            <a:off x="5720787" y="4470573"/>
            <a:ext cx="2161190" cy="276999"/>
          </a:xfrm>
          <a:prstGeom prst="rect">
            <a:avLst/>
          </a:prstGeom>
          <a:noFill/>
        </p:spPr>
        <p:txBody>
          <a:bodyPr wrap="square" rtlCol="0">
            <a:spAutoFit/>
          </a:bodyPr>
          <a:lstStyle/>
          <a:p>
            <a:r>
              <a:rPr lang="en-US" sz="1200" dirty="0"/>
              <a:t>IRP_MJ_DEVICE_CONTROL</a:t>
            </a:r>
          </a:p>
        </p:txBody>
      </p:sp>
    </p:spTree>
    <p:extLst>
      <p:ext uri="{BB962C8B-B14F-4D97-AF65-F5344CB8AC3E}">
        <p14:creationId xmlns:p14="http://schemas.microsoft.com/office/powerpoint/2010/main" val="410386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A032-D9B5-402C-BD8C-158FC7A996CA}"/>
              </a:ext>
            </a:extLst>
          </p:cNvPr>
          <p:cNvSpPr>
            <a:spLocks noGrp="1"/>
          </p:cNvSpPr>
          <p:nvPr>
            <p:ph type="title"/>
          </p:nvPr>
        </p:nvSpPr>
        <p:spPr/>
        <p:txBody>
          <a:bodyPr/>
          <a:lstStyle/>
          <a:p>
            <a:r>
              <a:rPr lang="en-US" dirty="0" err="1"/>
              <a:t>DeviceIoControl</a:t>
            </a:r>
            <a:r>
              <a:rPr lang="en-US" dirty="0"/>
              <a:t> – the back end </a:t>
            </a:r>
          </a:p>
        </p:txBody>
      </p:sp>
      <p:sp>
        <p:nvSpPr>
          <p:cNvPr id="3" name="Content Placeholder 2">
            <a:extLst>
              <a:ext uri="{FF2B5EF4-FFF2-40B4-BE49-F238E27FC236}">
                <a16:creationId xmlns:a16="http://schemas.microsoft.com/office/drawing/2014/main" id="{7FD05204-7CE6-4ED3-A9DD-72E31C7C5D61}"/>
              </a:ext>
            </a:extLst>
          </p:cNvPr>
          <p:cNvSpPr>
            <a:spLocks noGrp="1"/>
          </p:cNvSpPr>
          <p:nvPr>
            <p:ph idx="1"/>
          </p:nvPr>
        </p:nvSpPr>
        <p:spPr/>
        <p:txBody>
          <a:bodyPr/>
          <a:lstStyle/>
          <a:p>
            <a:pPr marL="0" indent="0">
              <a:buNone/>
            </a:pPr>
            <a:r>
              <a:rPr lang="en-US" dirty="0"/>
              <a:t> </a:t>
            </a:r>
          </a:p>
        </p:txBody>
      </p:sp>
      <p:pic>
        <p:nvPicPr>
          <p:cNvPr id="5" name="Picture 4">
            <a:extLst>
              <a:ext uri="{FF2B5EF4-FFF2-40B4-BE49-F238E27FC236}">
                <a16:creationId xmlns:a16="http://schemas.microsoft.com/office/drawing/2014/main" id="{700F15C6-84C7-46A5-A979-06F57BF6E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45" y="1187905"/>
            <a:ext cx="5538837" cy="3084125"/>
          </a:xfrm>
          <a:prstGeom prst="rect">
            <a:avLst/>
          </a:prstGeom>
        </p:spPr>
      </p:pic>
      <p:sp>
        <p:nvSpPr>
          <p:cNvPr id="4" name="Oval 3">
            <a:extLst>
              <a:ext uri="{FF2B5EF4-FFF2-40B4-BE49-F238E27FC236}">
                <a16:creationId xmlns:a16="http://schemas.microsoft.com/office/drawing/2014/main" id="{73EA9514-C070-4C8D-8B08-AE0FF302270A}"/>
              </a:ext>
            </a:extLst>
          </p:cNvPr>
          <p:cNvSpPr/>
          <p:nvPr/>
        </p:nvSpPr>
        <p:spPr>
          <a:xfrm>
            <a:off x="789040" y="1135626"/>
            <a:ext cx="671051" cy="19910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7CCE52-AC37-4522-9387-26D2BB76CE64}"/>
              </a:ext>
            </a:extLst>
          </p:cNvPr>
          <p:cNvSpPr/>
          <p:nvPr/>
        </p:nvSpPr>
        <p:spPr>
          <a:xfrm>
            <a:off x="789039" y="2554120"/>
            <a:ext cx="671051" cy="19910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749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Common Device Driver Issues</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lstStyle/>
          <a:p>
            <a:r>
              <a:rPr lang="en-US" dirty="0"/>
              <a:t>Improper access to DEVICE_OBJECT</a:t>
            </a:r>
          </a:p>
          <a:p>
            <a:pPr lvl="1"/>
            <a:r>
              <a:rPr lang="en-US" sz="1400" dirty="0"/>
              <a:t>Administrator access</a:t>
            </a:r>
          </a:p>
          <a:p>
            <a:pPr lvl="1">
              <a:spcAft>
                <a:spcPts val="600"/>
              </a:spcAft>
            </a:pPr>
            <a:r>
              <a:rPr lang="en-US" sz="1400" dirty="0"/>
              <a:t>Think: “Should an administrator be able to disable endpoint protection?”</a:t>
            </a:r>
          </a:p>
          <a:p>
            <a:r>
              <a:rPr lang="en-US" dirty="0"/>
              <a:t>Not validating input</a:t>
            </a:r>
          </a:p>
          <a:p>
            <a:pPr lvl="1"/>
            <a:r>
              <a:rPr lang="en-US" sz="1400" dirty="0"/>
              <a:t>User-mode pointers particularly – </a:t>
            </a:r>
            <a:r>
              <a:rPr lang="en-US" sz="1400" dirty="0" err="1"/>
              <a:t>ProbeForRead</a:t>
            </a:r>
            <a:r>
              <a:rPr lang="en-US" sz="1400" dirty="0"/>
              <a:t>/</a:t>
            </a:r>
            <a:r>
              <a:rPr lang="en-US" sz="1400" dirty="0" err="1"/>
              <a:t>ProbeForWrite</a:t>
            </a:r>
            <a:endParaRPr lang="en-US" sz="1400" dirty="0"/>
          </a:p>
          <a:p>
            <a:pPr lvl="1"/>
            <a:r>
              <a:rPr lang="en-US" sz="1400" dirty="0"/>
              <a:t>Direct I/O</a:t>
            </a:r>
          </a:p>
          <a:p>
            <a:r>
              <a:rPr lang="en-US" dirty="0"/>
              <a:t>The usual sampling of bugs in protocols</a:t>
            </a:r>
          </a:p>
          <a:p>
            <a:pPr lvl="1"/>
            <a:r>
              <a:rPr lang="en-US" sz="1400" dirty="0"/>
              <a:t>Signed/unsigned integers</a:t>
            </a:r>
          </a:p>
          <a:p>
            <a:pPr lvl="1"/>
            <a:r>
              <a:rPr lang="en-US" sz="1400" dirty="0"/>
              <a:t>Length-value</a:t>
            </a:r>
          </a:p>
          <a:p>
            <a:pPr lvl="1"/>
            <a:r>
              <a:rPr lang="en-US" sz="1400" dirty="0"/>
              <a:t>Malformed structures</a:t>
            </a:r>
          </a:p>
          <a:p>
            <a:r>
              <a:rPr lang="en-US" dirty="0"/>
              <a:t>WoW issues</a:t>
            </a:r>
          </a:p>
          <a:p>
            <a:endParaRPr lang="en-US" dirty="0"/>
          </a:p>
          <a:p>
            <a:endParaRPr lang="en-US" dirty="0"/>
          </a:p>
        </p:txBody>
      </p:sp>
    </p:spTree>
    <p:extLst>
      <p:ext uri="{BB962C8B-B14F-4D97-AF65-F5344CB8AC3E}">
        <p14:creationId xmlns:p14="http://schemas.microsoft.com/office/powerpoint/2010/main" val="961417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B49FBE-5E7F-B149-8842-645B1D84030A}"/>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B9B68DE3-404B-664C-A2BA-FB4DCF720631}"/>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32B18349-654B-7347-8FCC-95EABBC1EFB5}"/>
              </a:ext>
            </a:extLst>
          </p:cNvPr>
          <p:cNvSpPr>
            <a:spLocks noGrp="1"/>
          </p:cNvSpPr>
          <p:nvPr>
            <p:ph type="ctrTitle"/>
          </p:nvPr>
        </p:nvSpPr>
        <p:spPr>
          <a:xfrm>
            <a:off x="738931" y="1863947"/>
            <a:ext cx="6290519" cy="820738"/>
          </a:xfrm>
        </p:spPr>
        <p:txBody>
          <a:bodyPr/>
          <a:lstStyle/>
          <a:p>
            <a:r>
              <a:rPr lang="en-US" sz="3200" dirty="0"/>
              <a:t>Model Specific Registers (MSRs)</a:t>
            </a:r>
            <a:endParaRPr lang="en-US" dirty="0"/>
          </a:p>
        </p:txBody>
      </p:sp>
      <p:sp>
        <p:nvSpPr>
          <p:cNvPr id="3" name="Subtitle 2">
            <a:extLst>
              <a:ext uri="{FF2B5EF4-FFF2-40B4-BE49-F238E27FC236}">
                <a16:creationId xmlns:a16="http://schemas.microsoft.com/office/drawing/2014/main" id="{9C8905B9-71F9-FE4B-857A-1242D0FFA3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50860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Model-Specific Registers</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fontScale="92500" lnSpcReduction="20000"/>
          </a:bodyPr>
          <a:lstStyle/>
          <a:p>
            <a:r>
              <a:rPr lang="en-US" dirty="0"/>
              <a:t>Model-Specific Registers (MSRs) are registers for toggling/querying CPU info</a:t>
            </a:r>
          </a:p>
          <a:p>
            <a:pPr lvl="1"/>
            <a:r>
              <a:rPr lang="en-US" sz="1500" dirty="0"/>
              <a:t>Vendor-specific</a:t>
            </a:r>
          </a:p>
          <a:p>
            <a:pPr lvl="1">
              <a:spcAft>
                <a:spcPts val="600"/>
              </a:spcAft>
            </a:pPr>
            <a:r>
              <a:rPr lang="en-US" sz="1500" dirty="0"/>
              <a:t>Model-specific</a:t>
            </a:r>
          </a:p>
          <a:p>
            <a:r>
              <a:rPr lang="en-US" dirty="0"/>
              <a:t>Contains registers to:</a:t>
            </a:r>
          </a:p>
          <a:p>
            <a:pPr lvl="1"/>
            <a:r>
              <a:rPr lang="en-US" sz="1500" dirty="0"/>
              <a:t>Monitor system performance</a:t>
            </a:r>
          </a:p>
          <a:p>
            <a:pPr lvl="1"/>
            <a:r>
              <a:rPr lang="en-US" sz="1500" dirty="0"/>
              <a:t>Perform branch tracing </a:t>
            </a:r>
          </a:p>
          <a:p>
            <a:pPr lvl="1"/>
            <a:r>
              <a:rPr lang="en-US" sz="1500" dirty="0"/>
              <a:t>Handle system calls</a:t>
            </a:r>
          </a:p>
          <a:p>
            <a:pPr lvl="1"/>
            <a:r>
              <a:rPr lang="en-US" sz="1500" i="1" dirty="0"/>
              <a:t>Handle system calls</a:t>
            </a:r>
          </a:p>
          <a:p>
            <a:pPr lvl="1">
              <a:spcAft>
                <a:spcPts val="600"/>
              </a:spcAft>
            </a:pPr>
            <a:r>
              <a:rPr lang="en-US" sz="1500" b="1" i="1" dirty="0">
                <a:solidFill>
                  <a:srgbClr val="FF0000"/>
                </a:solidFill>
              </a:rPr>
              <a:t>Handle system calls</a:t>
            </a:r>
          </a:p>
          <a:p>
            <a:r>
              <a:rPr lang="en-US" dirty="0"/>
              <a:t>Access via the </a:t>
            </a:r>
            <a:r>
              <a:rPr lang="en-US" i="1" dirty="0"/>
              <a:t>rdmsr</a:t>
            </a:r>
            <a:r>
              <a:rPr lang="en-US" dirty="0"/>
              <a:t> and </a:t>
            </a:r>
            <a:r>
              <a:rPr lang="en-US" i="1" dirty="0"/>
              <a:t>wrmsr</a:t>
            </a:r>
            <a:r>
              <a:rPr lang="en-US" dirty="0"/>
              <a:t> instructions</a:t>
            </a:r>
          </a:p>
          <a:p>
            <a:pPr lvl="1"/>
            <a:r>
              <a:rPr lang="en-US" sz="1500" dirty="0"/>
              <a:t>Only accessible in Ring-0</a:t>
            </a:r>
          </a:p>
          <a:p>
            <a:pPr lvl="1"/>
            <a:r>
              <a:rPr lang="en-US" sz="1500" dirty="0"/>
              <a:t>AKA a driver</a:t>
            </a:r>
          </a:p>
          <a:p>
            <a:pPr lvl="1"/>
            <a:endParaRPr lang="en-US" sz="1200" dirty="0"/>
          </a:p>
          <a:p>
            <a:endParaRPr lang="en-US" dirty="0"/>
          </a:p>
          <a:p>
            <a:endParaRPr lang="en-US" dirty="0"/>
          </a:p>
        </p:txBody>
      </p:sp>
    </p:spTree>
    <p:extLst>
      <p:ext uri="{BB962C8B-B14F-4D97-AF65-F5344CB8AC3E}">
        <p14:creationId xmlns:p14="http://schemas.microsoft.com/office/powerpoint/2010/main" val="2330909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700" dirty="0"/>
              <a:t>Life of a Windows API Call – </a:t>
            </a:r>
            <a:r>
              <a:rPr lang="en-US" sz="2700" dirty="0">
                <a:latin typeface="Consolas" panose="020B0609020204030204" pitchFamily="49" charset="0"/>
                <a:cs typeface="Consolas" panose="020B0609020204030204" pitchFamily="49" charset="0"/>
              </a:rPr>
              <a:t>CreateFileA</a:t>
            </a:r>
          </a:p>
        </p:txBody>
      </p:sp>
      <p:graphicFrame>
        <p:nvGraphicFramePr>
          <p:cNvPr id="8" name="Content Placeholder 7"/>
          <p:cNvGraphicFramePr>
            <a:graphicFrameLocks noGrp="1"/>
          </p:cNvGraphicFramePr>
          <p:nvPr>
            <p:ph idx="1"/>
            <p:extLst/>
          </p:nvPr>
        </p:nvGraphicFramePr>
        <p:xfrm>
          <a:off x="352426" y="1316831"/>
          <a:ext cx="8334375" cy="327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2EB928C4-89CF-2D43-8D82-E8D5EE0D96DC}"/>
              </a:ext>
            </a:extLst>
          </p:cNvPr>
          <p:cNvSpPr>
            <a:spLocks noGrp="1"/>
          </p:cNvSpPr>
          <p:nvPr>
            <p:ph type="sldNum" sz="quarter" idx="12"/>
          </p:nvPr>
        </p:nvSpPr>
        <p:spPr/>
        <p:txBody>
          <a:bodyPr/>
          <a:lstStyle/>
          <a:p>
            <a:fld id="{563F86AE-5688-474D-817A-3E7824F2C961}" type="slidenum">
              <a:rPr lang="en-US" smtClean="0"/>
              <a:t>17</a:t>
            </a:fld>
            <a:endParaRPr lang="en-US"/>
          </a:p>
        </p:txBody>
      </p:sp>
      <p:sp>
        <p:nvSpPr>
          <p:cNvPr id="5" name="Oval 4">
            <a:extLst>
              <a:ext uri="{FF2B5EF4-FFF2-40B4-BE49-F238E27FC236}">
                <a16:creationId xmlns:a16="http://schemas.microsoft.com/office/drawing/2014/main" id="{9C7B9262-45B7-48A4-9430-63FC7B5271EF}"/>
              </a:ext>
            </a:extLst>
          </p:cNvPr>
          <p:cNvSpPr/>
          <p:nvPr/>
        </p:nvSpPr>
        <p:spPr>
          <a:xfrm>
            <a:off x="2996844" y="3981891"/>
            <a:ext cx="4962418" cy="9246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2760992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Model-Specific Registers</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lnSpcReduction="10000"/>
          </a:bodyPr>
          <a:lstStyle/>
          <a:p>
            <a:r>
              <a:rPr lang="en-US" dirty="0"/>
              <a:t>The transition to kernel-mode is done via an MSR</a:t>
            </a:r>
          </a:p>
          <a:p>
            <a:pPr lvl="1"/>
            <a:r>
              <a:rPr lang="en-US" sz="1350" dirty="0"/>
              <a:t>syscall -&gt; read MSR -&gt; call MSR pointer (Ring-0) -&gt; kernel function handles the syscall logic</a:t>
            </a:r>
          </a:p>
          <a:p>
            <a:r>
              <a:rPr lang="en-US" dirty="0"/>
              <a:t>Multiple MSRs may be consulted during the transition</a:t>
            </a:r>
          </a:p>
          <a:p>
            <a:pPr lvl="1"/>
            <a:r>
              <a:rPr lang="en-US" sz="1350" dirty="0"/>
              <a:t>MSR_STAR - 0xC0000081</a:t>
            </a:r>
          </a:p>
          <a:p>
            <a:pPr lvl="1"/>
            <a:r>
              <a:rPr lang="en-US" sz="1350" dirty="0"/>
              <a:t>MSR_LSTAR - 0xC0000082</a:t>
            </a:r>
          </a:p>
          <a:p>
            <a:pPr lvl="1"/>
            <a:r>
              <a:rPr lang="en-US" sz="1350" dirty="0"/>
              <a:t>MSR_CSTAR - 0xC0000083</a:t>
            </a:r>
          </a:p>
          <a:p>
            <a:pPr lvl="1"/>
            <a:r>
              <a:rPr lang="en-US" sz="1350" dirty="0"/>
              <a:t>IA32_SYSENTER_CS - 0x174</a:t>
            </a:r>
          </a:p>
          <a:p>
            <a:pPr lvl="1"/>
            <a:r>
              <a:rPr lang="en-US" sz="1350" dirty="0"/>
              <a:t>IA32_SYSENTER_ESP - 0x175</a:t>
            </a:r>
          </a:p>
          <a:p>
            <a:pPr lvl="1">
              <a:spcAft>
                <a:spcPts val="600"/>
              </a:spcAft>
            </a:pPr>
            <a:r>
              <a:rPr lang="en-US" sz="1350" dirty="0"/>
              <a:t>IA32_SYSENTER_EIP - 0x176</a:t>
            </a:r>
          </a:p>
          <a:p>
            <a:r>
              <a:rPr lang="en-US" dirty="0"/>
              <a:t>Default on modern systems we only care about MSR_LSTAR</a:t>
            </a:r>
          </a:p>
          <a:p>
            <a:r>
              <a:rPr lang="en-US" dirty="0"/>
              <a:t>Can inspect via </a:t>
            </a:r>
            <a:r>
              <a:rPr lang="en-US" i="1" dirty="0"/>
              <a:t>rdmsr</a:t>
            </a:r>
            <a:r>
              <a:rPr lang="en-US" dirty="0"/>
              <a:t> command in </a:t>
            </a:r>
            <a:r>
              <a:rPr lang="en-US" dirty="0" err="1"/>
              <a:t>windbg</a:t>
            </a:r>
            <a:endParaRPr lang="en-US" dirty="0"/>
          </a:p>
        </p:txBody>
      </p:sp>
    </p:spTree>
    <p:extLst>
      <p:ext uri="{BB962C8B-B14F-4D97-AF65-F5344CB8AC3E}">
        <p14:creationId xmlns:p14="http://schemas.microsoft.com/office/powerpoint/2010/main" val="314370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Model-Specific Registers</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BD333E88-8EE1-48DD-95F6-39C8AC219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625" y="1416682"/>
            <a:ext cx="2893622" cy="578725"/>
          </a:xfrm>
          <a:prstGeom prst="rect">
            <a:avLst/>
          </a:prstGeom>
        </p:spPr>
      </p:pic>
      <p:pic>
        <p:nvPicPr>
          <p:cNvPr id="7" name="Picture 6">
            <a:extLst>
              <a:ext uri="{FF2B5EF4-FFF2-40B4-BE49-F238E27FC236}">
                <a16:creationId xmlns:a16="http://schemas.microsoft.com/office/drawing/2014/main" id="{58EF6A6C-C44C-432B-A30B-4F5604EB3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9727" y="2424627"/>
            <a:ext cx="3836729" cy="1157449"/>
          </a:xfrm>
          <a:prstGeom prst="rect">
            <a:avLst/>
          </a:prstGeom>
        </p:spPr>
      </p:pic>
      <p:cxnSp>
        <p:nvCxnSpPr>
          <p:cNvPr id="6" name="Straight Arrow Connector 5">
            <a:extLst>
              <a:ext uri="{FF2B5EF4-FFF2-40B4-BE49-F238E27FC236}">
                <a16:creationId xmlns:a16="http://schemas.microsoft.com/office/drawing/2014/main" id="{AFDF9E79-1941-40D0-B822-0762F591B7C0}"/>
              </a:ext>
            </a:extLst>
          </p:cNvPr>
          <p:cNvCxnSpPr/>
          <p:nvPr/>
        </p:nvCxnSpPr>
        <p:spPr>
          <a:xfrm>
            <a:off x="2057401" y="2483619"/>
            <a:ext cx="796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65917A-59B5-4624-B098-8CD5FEFD1AA4}"/>
              </a:ext>
            </a:extLst>
          </p:cNvPr>
          <p:cNvSpPr txBox="1"/>
          <p:nvPr/>
        </p:nvSpPr>
        <p:spPr>
          <a:xfrm>
            <a:off x="870156" y="2352368"/>
            <a:ext cx="1209367" cy="300082"/>
          </a:xfrm>
          <a:prstGeom prst="rect">
            <a:avLst/>
          </a:prstGeom>
          <a:noFill/>
        </p:spPr>
        <p:txBody>
          <a:bodyPr wrap="square" rtlCol="0">
            <a:spAutoFit/>
          </a:bodyPr>
          <a:lstStyle/>
          <a:p>
            <a:r>
              <a:rPr lang="en-US" dirty="0"/>
              <a:t>MSR_LSTAR</a:t>
            </a:r>
          </a:p>
        </p:txBody>
      </p:sp>
      <p:sp>
        <p:nvSpPr>
          <p:cNvPr id="9" name="Oval 8">
            <a:extLst>
              <a:ext uri="{FF2B5EF4-FFF2-40B4-BE49-F238E27FC236}">
                <a16:creationId xmlns:a16="http://schemas.microsoft.com/office/drawing/2014/main" id="{92937DF6-3E92-4088-970F-0995C841DE2E}"/>
              </a:ext>
            </a:extLst>
          </p:cNvPr>
          <p:cNvSpPr/>
          <p:nvPr/>
        </p:nvSpPr>
        <p:spPr>
          <a:xfrm>
            <a:off x="2514600" y="1777181"/>
            <a:ext cx="612058" cy="132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23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5FCE-FB4C-46F6-895D-7ED3C70E77D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82AD21E-F3E6-4BB8-AE71-34FC3A17446F}"/>
              </a:ext>
            </a:extLst>
          </p:cNvPr>
          <p:cNvSpPr>
            <a:spLocks noGrp="1"/>
          </p:cNvSpPr>
          <p:nvPr>
            <p:ph idx="1"/>
          </p:nvPr>
        </p:nvSpPr>
        <p:spPr/>
        <p:txBody>
          <a:bodyPr/>
          <a:lstStyle/>
          <a:p>
            <a:r>
              <a:rPr lang="en-US" dirty="0"/>
              <a:t>Introduction</a:t>
            </a:r>
          </a:p>
          <a:p>
            <a:r>
              <a:rPr lang="en-US" dirty="0"/>
              <a:t>Device Drivers and You </a:t>
            </a:r>
          </a:p>
          <a:p>
            <a:pPr lvl="1"/>
            <a:r>
              <a:rPr lang="en-US" sz="1500" dirty="0"/>
              <a:t>Architecture</a:t>
            </a:r>
          </a:p>
          <a:p>
            <a:pPr lvl="1"/>
            <a:r>
              <a:rPr lang="en-US" sz="1500" dirty="0"/>
              <a:t>Assessing</a:t>
            </a:r>
          </a:p>
          <a:p>
            <a:r>
              <a:rPr lang="en-US" dirty="0"/>
              <a:t>Model Specific Registers (MSRs)</a:t>
            </a:r>
          </a:p>
          <a:p>
            <a:pPr lvl="1"/>
            <a:r>
              <a:rPr lang="en-US" sz="1500" dirty="0"/>
              <a:t>Normal System Usage</a:t>
            </a:r>
          </a:p>
          <a:p>
            <a:pPr lvl="1"/>
            <a:r>
              <a:rPr lang="en-US" sz="1500" dirty="0"/>
              <a:t>Normal Application Usage</a:t>
            </a:r>
          </a:p>
          <a:p>
            <a:pPr lvl="1"/>
            <a:r>
              <a:rPr lang="en-US" sz="1500" dirty="0"/>
              <a:t>The Bug(s)</a:t>
            </a:r>
          </a:p>
          <a:p>
            <a:r>
              <a:rPr lang="en-US" dirty="0"/>
              <a:t>Execution/Payload issues</a:t>
            </a:r>
          </a:p>
          <a:p>
            <a:r>
              <a:rPr lang="en-US" dirty="0"/>
              <a:t>Conclusion &amp; Recommendations</a:t>
            </a:r>
          </a:p>
          <a:p>
            <a:pPr lvl="1"/>
            <a:endParaRPr lang="en-US" dirty="0"/>
          </a:p>
          <a:p>
            <a:pPr lvl="1"/>
            <a:endParaRPr lang="en-US" dirty="0"/>
          </a:p>
        </p:txBody>
      </p:sp>
    </p:spTree>
    <p:extLst>
      <p:ext uri="{BB962C8B-B14F-4D97-AF65-F5344CB8AC3E}">
        <p14:creationId xmlns:p14="http://schemas.microsoft.com/office/powerpoint/2010/main" val="2676138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Spot the Problem</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You can probably see where this is going</a:t>
            </a:r>
          </a:p>
          <a:p>
            <a:endParaRPr lang="en-US" dirty="0"/>
          </a:p>
          <a:p>
            <a:endParaRPr lang="en-US" dirty="0"/>
          </a:p>
          <a:p>
            <a:endParaRPr lang="en-US" dirty="0"/>
          </a:p>
          <a:p>
            <a:r>
              <a:rPr lang="en-US" dirty="0"/>
              <a:t>Exposed wrmsr (__</a:t>
            </a:r>
            <a:r>
              <a:rPr lang="en-US" dirty="0" err="1"/>
              <a:t>writemsr</a:t>
            </a:r>
            <a:r>
              <a:rPr lang="en-US" dirty="0"/>
              <a:t>) instruction gives us a pointer overwrite primitive</a:t>
            </a:r>
          </a:p>
          <a:p>
            <a:pPr lvl="1"/>
            <a:r>
              <a:rPr lang="en-US" sz="1400" dirty="0"/>
              <a:t>Function pointer is called when any syscall is issued</a:t>
            </a:r>
          </a:p>
          <a:p>
            <a:pPr lvl="1"/>
            <a:r>
              <a:rPr lang="en-US" sz="1400" dirty="0"/>
              <a:t>Called from Ring-0 </a:t>
            </a:r>
            <a:r>
              <a:rPr lang="en-US" sz="1400" dirty="0">
                <a:sym typeface="Wingdings" panose="05000000000000000000" pitchFamily="2" charset="2"/>
              </a:rPr>
              <a:t></a:t>
            </a:r>
            <a:endParaRPr lang="en-US" sz="1400" dirty="0"/>
          </a:p>
        </p:txBody>
      </p:sp>
      <p:pic>
        <p:nvPicPr>
          <p:cNvPr id="6" name="Picture 5">
            <a:extLst>
              <a:ext uri="{FF2B5EF4-FFF2-40B4-BE49-F238E27FC236}">
                <a16:creationId xmlns:a16="http://schemas.microsoft.com/office/drawing/2014/main" id="{E6F62ADF-B98F-46E6-8547-2AFBA9E00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852" y="1439063"/>
            <a:ext cx="4305502" cy="857067"/>
          </a:xfrm>
          <a:prstGeom prst="rect">
            <a:avLst/>
          </a:prstGeom>
        </p:spPr>
      </p:pic>
    </p:spTree>
    <p:extLst>
      <p:ext uri="{BB962C8B-B14F-4D97-AF65-F5344CB8AC3E}">
        <p14:creationId xmlns:p14="http://schemas.microsoft.com/office/powerpoint/2010/main" val="4273641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375321"/>
            <a:ext cx="8330184" cy="480131"/>
          </a:xfrm>
        </p:spPr>
        <p:txBody>
          <a:bodyPr/>
          <a:lstStyle/>
          <a:p>
            <a:r>
              <a:rPr lang="en-US" sz="2700" dirty="0"/>
              <a:t>How Bad Is It, Really?</a:t>
            </a:r>
          </a:p>
        </p:txBody>
      </p:sp>
      <p:sp>
        <p:nvSpPr>
          <p:cNvPr id="3" name="Content Placeholder 2"/>
          <p:cNvSpPr>
            <a:spLocks noGrp="1"/>
          </p:cNvSpPr>
          <p:nvPr>
            <p:ph idx="1"/>
          </p:nvPr>
        </p:nvSpPr>
        <p:spPr/>
        <p:txBody>
          <a:bodyPr/>
          <a:lstStyle/>
          <a:p>
            <a:r>
              <a:rPr lang="en-US" sz="1900" dirty="0"/>
              <a:t>This exact issue was found in over 20 drivers</a:t>
            </a:r>
          </a:p>
          <a:p>
            <a:pPr lvl="1"/>
            <a:r>
              <a:rPr lang="en-US" sz="1350" dirty="0"/>
              <a:t>Some of them mentioned in previous research</a:t>
            </a:r>
          </a:p>
          <a:p>
            <a:pPr lvl="1"/>
            <a:r>
              <a:rPr lang="en-US" sz="1350" dirty="0"/>
              <a:t>Multiple bugs (physical memory access in particular)</a:t>
            </a:r>
          </a:p>
          <a:p>
            <a:pPr lvl="1">
              <a:spcAft>
                <a:spcPts val="600"/>
              </a:spcAft>
            </a:pPr>
            <a:r>
              <a:rPr lang="en-US" sz="1350" dirty="0"/>
              <a:t>In many cases didn’t need to change the payload at all, just the IOCTL values and device driver names</a:t>
            </a:r>
          </a:p>
          <a:p>
            <a:endParaRPr lang="en-US" dirty="0"/>
          </a:p>
        </p:txBody>
      </p:sp>
      <p:sp>
        <p:nvSpPr>
          <p:cNvPr id="4" name="Slide Number Placeholder 3"/>
          <p:cNvSpPr>
            <a:spLocks noGrp="1"/>
          </p:cNvSpPr>
          <p:nvPr>
            <p:ph type="sldNum" sz="quarter" idx="12"/>
          </p:nvPr>
        </p:nvSpPr>
        <p:spPr/>
        <p:txBody>
          <a:bodyPr/>
          <a:lstStyle/>
          <a:p>
            <a:fld id="{6961F35C-E01A-4C72-99D5-C36F5DE1EB30}" type="slidenum">
              <a:rPr lang="en-US" smtClean="0"/>
              <a:t>21</a:t>
            </a:fld>
            <a:endParaRPr lang="en-US"/>
          </a:p>
        </p:txBody>
      </p:sp>
    </p:spTree>
    <p:extLst>
      <p:ext uri="{BB962C8B-B14F-4D97-AF65-F5344CB8AC3E}">
        <p14:creationId xmlns:p14="http://schemas.microsoft.com/office/powerpoint/2010/main" val="1410663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375321"/>
            <a:ext cx="8330184" cy="480131"/>
          </a:xfrm>
        </p:spPr>
        <p:txBody>
          <a:bodyPr/>
          <a:lstStyle/>
          <a:p>
            <a:r>
              <a:rPr lang="en-US" sz="2700" dirty="0"/>
              <a:t>How Bad Is It, Really?</a:t>
            </a:r>
          </a:p>
        </p:txBody>
      </p:sp>
      <p:sp>
        <p:nvSpPr>
          <p:cNvPr id="3" name="Content Placeholder 2"/>
          <p:cNvSpPr>
            <a:spLocks noGrp="1"/>
          </p:cNvSpPr>
          <p:nvPr>
            <p:ph idx="1"/>
          </p:nvPr>
        </p:nvSpPr>
        <p:spPr/>
        <p:txBody>
          <a:bodyPr/>
          <a:lstStyle/>
          <a:p>
            <a:r>
              <a:rPr lang="en-US" sz="1900" dirty="0"/>
              <a:t>At a glance:</a:t>
            </a:r>
          </a:p>
          <a:p>
            <a:pPr lvl="1"/>
            <a:r>
              <a:rPr lang="en-US" dirty="0"/>
              <a:t>20+ drivers</a:t>
            </a:r>
          </a:p>
          <a:p>
            <a:pPr lvl="1"/>
            <a:r>
              <a:rPr lang="en-US" dirty="0"/>
              <a:t>In the 100s of millions of affected downloads</a:t>
            </a:r>
          </a:p>
          <a:p>
            <a:pPr lvl="1"/>
            <a:r>
              <a:rPr lang="en-US" dirty="0"/>
              <a:t>Multiple (3) default installed at one time on major hardware vendors</a:t>
            </a:r>
          </a:p>
          <a:p>
            <a:pPr lvl="1"/>
            <a:r>
              <a:rPr lang="en-US" dirty="0"/>
              <a:t>~14 drivers used the same input format (just change IOCTL number)</a:t>
            </a:r>
          </a:p>
          <a:p>
            <a:pPr lvl="1"/>
            <a:r>
              <a:rPr lang="en-US" dirty="0"/>
              <a:t>Less than half required admin access to communicate with the driver</a:t>
            </a:r>
          </a:p>
          <a:p>
            <a:pPr lvl="1"/>
            <a:r>
              <a:rPr lang="en-US" dirty="0"/>
              <a:t>1 was fixed by the time we reported </a:t>
            </a:r>
            <a:r>
              <a:rPr lang="en-US" dirty="0">
                <a:sym typeface="Wingdings" panose="05000000000000000000" pitchFamily="2" charset="2"/>
              </a:rPr>
              <a:t></a:t>
            </a:r>
          </a:p>
          <a:p>
            <a:pPr lvl="1"/>
            <a:r>
              <a:rPr lang="en-US" dirty="0">
                <a:sym typeface="Wingdings" panose="05000000000000000000" pitchFamily="2" charset="2"/>
              </a:rPr>
              <a:t>1 attempted to filter MSR access</a:t>
            </a:r>
          </a:p>
          <a:p>
            <a:pPr lvl="2"/>
            <a:r>
              <a:rPr lang="en-US" dirty="0">
                <a:sym typeface="Wingdings" panose="05000000000000000000" pitchFamily="2" charset="2"/>
              </a:rPr>
              <a:t>But failed due to an integer overflow </a:t>
            </a:r>
          </a:p>
          <a:p>
            <a:pPr lvl="1"/>
            <a:endParaRPr lang="en-US" dirty="0"/>
          </a:p>
        </p:txBody>
      </p:sp>
      <p:sp>
        <p:nvSpPr>
          <p:cNvPr id="4" name="Slide Number Placeholder 3"/>
          <p:cNvSpPr>
            <a:spLocks noGrp="1"/>
          </p:cNvSpPr>
          <p:nvPr>
            <p:ph type="sldNum" sz="quarter" idx="12"/>
          </p:nvPr>
        </p:nvSpPr>
        <p:spPr/>
        <p:txBody>
          <a:bodyPr/>
          <a:lstStyle/>
          <a:p>
            <a:fld id="{6961F35C-E01A-4C72-99D5-C36F5DE1EB30}" type="slidenum">
              <a:rPr lang="en-US" smtClean="0"/>
              <a:t>22</a:t>
            </a:fld>
            <a:endParaRPr lang="en-US"/>
          </a:p>
        </p:txBody>
      </p:sp>
    </p:spTree>
    <p:extLst>
      <p:ext uri="{BB962C8B-B14F-4D97-AF65-F5344CB8AC3E}">
        <p14:creationId xmlns:p14="http://schemas.microsoft.com/office/powerpoint/2010/main" val="110919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389171"/>
            <a:ext cx="8330184" cy="466281"/>
          </a:xfrm>
        </p:spPr>
        <p:txBody>
          <a:bodyPr/>
          <a:lstStyle/>
          <a:p>
            <a:r>
              <a:rPr lang="en-US" sz="2700" dirty="0"/>
              <a:t>How Bad Is It, Really?</a:t>
            </a:r>
          </a:p>
        </p:txBody>
      </p:sp>
      <p:sp>
        <p:nvSpPr>
          <p:cNvPr id="4" name="Slide Number Placeholder 3"/>
          <p:cNvSpPr>
            <a:spLocks noGrp="1"/>
          </p:cNvSpPr>
          <p:nvPr>
            <p:ph type="sldNum" sz="quarter" idx="12"/>
          </p:nvPr>
        </p:nvSpPr>
        <p:spPr/>
        <p:txBody>
          <a:bodyPr/>
          <a:lstStyle/>
          <a:p>
            <a:fld id="{6961F35C-E01A-4C72-99D5-C36F5DE1EB30}"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86670"/>
            <a:ext cx="9144000" cy="20781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69" y="855452"/>
            <a:ext cx="3154953" cy="157747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071" y="855452"/>
            <a:ext cx="3139712" cy="1585097"/>
          </a:xfrm>
          <a:prstGeom prst="rect">
            <a:avLst/>
          </a:prstGeom>
        </p:spPr>
      </p:pic>
    </p:spTree>
    <p:extLst>
      <p:ext uri="{BB962C8B-B14F-4D97-AF65-F5344CB8AC3E}">
        <p14:creationId xmlns:p14="http://schemas.microsoft.com/office/powerpoint/2010/main" val="1816122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How Bad Is It, Really?</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sz="1650" dirty="0"/>
              <a:t>Products affected:</a:t>
            </a:r>
          </a:p>
          <a:p>
            <a:pPr lvl="1"/>
            <a:r>
              <a:rPr lang="en-US" sz="1350" dirty="0"/>
              <a:t>System monitoring software</a:t>
            </a:r>
          </a:p>
          <a:p>
            <a:pPr lvl="1"/>
            <a:r>
              <a:rPr lang="en-US" sz="1350" dirty="0"/>
              <a:t>“Device Control” software</a:t>
            </a:r>
          </a:p>
          <a:p>
            <a:pPr lvl="1">
              <a:spcAft>
                <a:spcPts val="600"/>
              </a:spcAft>
            </a:pPr>
            <a:r>
              <a:rPr lang="en-US" sz="1350" dirty="0"/>
              <a:t>Overclocking software</a:t>
            </a:r>
          </a:p>
          <a:p>
            <a:r>
              <a:rPr lang="en-US" dirty="0"/>
              <a:t>Some worse than others</a:t>
            </a:r>
          </a:p>
          <a:p>
            <a:pPr lvl="1"/>
            <a:r>
              <a:rPr lang="en-US" sz="1350" dirty="0"/>
              <a:t>Some MSRs filtered</a:t>
            </a:r>
          </a:p>
          <a:p>
            <a:pPr lvl="1">
              <a:spcAft>
                <a:spcPts val="600"/>
              </a:spcAft>
            </a:pPr>
            <a:r>
              <a:rPr lang="en-US" sz="1350" dirty="0"/>
              <a:t>DEVICE_OBJECT permission</a:t>
            </a:r>
          </a:p>
          <a:p>
            <a:r>
              <a:rPr lang="en-US" dirty="0"/>
              <a:t>Multiple vendors asked if requiring administrator rights was a fix</a:t>
            </a:r>
          </a:p>
        </p:txBody>
      </p:sp>
    </p:spTree>
    <p:extLst>
      <p:ext uri="{BB962C8B-B14F-4D97-AF65-F5344CB8AC3E}">
        <p14:creationId xmlns:p14="http://schemas.microsoft.com/office/powerpoint/2010/main" val="390053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How Bad Is It, Really?</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Several drivers only exposed the wrmsr IOCTL if the caller had admin rights</a:t>
            </a:r>
          </a:p>
          <a:p>
            <a:r>
              <a:rPr lang="en-US" dirty="0"/>
              <a:t>Is Admin-&gt; System a strong security boundary?</a:t>
            </a:r>
          </a:p>
          <a:p>
            <a:r>
              <a:rPr lang="en-US" dirty="0"/>
              <a:t>In any other engagement bugs/issues are ranked on severity</a:t>
            </a:r>
          </a:p>
          <a:p>
            <a:pPr lvl="1">
              <a:spcAft>
                <a:spcPts val="600"/>
              </a:spcAft>
            </a:pPr>
            <a:r>
              <a:rPr lang="en-US" sz="1350" dirty="0"/>
              <a:t>CVE score as well</a:t>
            </a:r>
          </a:p>
          <a:p>
            <a:r>
              <a:rPr lang="en-US" dirty="0"/>
              <a:t>APT actors already using signed driver exploits as part of their campaigns</a:t>
            </a:r>
          </a:p>
          <a:p>
            <a:pPr lvl="1">
              <a:spcAft>
                <a:spcPts val="600"/>
              </a:spcAft>
            </a:pPr>
            <a:r>
              <a:rPr lang="en-US" sz="1350" dirty="0"/>
              <a:t>Slingshot</a:t>
            </a:r>
          </a:p>
          <a:p>
            <a:r>
              <a:rPr lang="en-US" dirty="0"/>
              <a:t>Signed drivers are forever</a:t>
            </a:r>
          </a:p>
        </p:txBody>
      </p:sp>
    </p:spTree>
    <p:extLst>
      <p:ext uri="{BB962C8B-B14F-4D97-AF65-F5344CB8AC3E}">
        <p14:creationId xmlns:p14="http://schemas.microsoft.com/office/powerpoint/2010/main" val="986342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B49FBE-5E7F-B149-8842-645B1D84030A}"/>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B9B68DE3-404B-664C-A2BA-FB4DCF720631}"/>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32B18349-654B-7347-8FCC-95EABBC1EFB5}"/>
              </a:ext>
            </a:extLst>
          </p:cNvPr>
          <p:cNvSpPr>
            <a:spLocks noGrp="1"/>
          </p:cNvSpPr>
          <p:nvPr>
            <p:ph type="ctrTitle"/>
          </p:nvPr>
        </p:nvSpPr>
        <p:spPr>
          <a:xfrm>
            <a:off x="738931" y="2274316"/>
            <a:ext cx="5703433" cy="410369"/>
          </a:xfrm>
        </p:spPr>
        <p:txBody>
          <a:bodyPr/>
          <a:lstStyle/>
          <a:p>
            <a:pPr algn="ctr"/>
            <a:r>
              <a:rPr lang="en-US" sz="3200" dirty="0"/>
              <a:t>Exploitation and Stabilization</a:t>
            </a:r>
            <a:endParaRPr lang="en-US" dirty="0"/>
          </a:p>
        </p:txBody>
      </p:sp>
      <p:sp>
        <p:nvSpPr>
          <p:cNvPr id="3" name="Subtitle 2">
            <a:extLst>
              <a:ext uri="{FF2B5EF4-FFF2-40B4-BE49-F238E27FC236}">
                <a16:creationId xmlns:a16="http://schemas.microsoft.com/office/drawing/2014/main" id="{9C8905B9-71F9-FE4B-857A-1242D0FFA3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309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Kernel Shellcode</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All kernel LPEs require special care when crafting shellcode</a:t>
            </a:r>
          </a:p>
          <a:p>
            <a:pPr lvl="1"/>
            <a:r>
              <a:rPr lang="en-US" sz="1350" dirty="0"/>
              <a:t>Any instability = BSOD</a:t>
            </a:r>
          </a:p>
          <a:p>
            <a:pPr lvl="1">
              <a:spcAft>
                <a:spcPts val="600"/>
              </a:spcAft>
            </a:pPr>
            <a:r>
              <a:rPr lang="en-US" sz="1350" dirty="0"/>
              <a:t>May be in weird execution scenarios </a:t>
            </a:r>
          </a:p>
        </p:txBody>
      </p:sp>
    </p:spTree>
    <p:extLst>
      <p:ext uri="{BB962C8B-B14F-4D97-AF65-F5344CB8AC3E}">
        <p14:creationId xmlns:p14="http://schemas.microsoft.com/office/powerpoint/2010/main" val="201735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Kernel Shellcode</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These bugs provide extra </a:t>
            </a:r>
            <a:r>
              <a:rPr lang="en-US" i="1" dirty="0"/>
              <a:t>flavor</a:t>
            </a:r>
            <a:r>
              <a:rPr lang="en-US" dirty="0"/>
              <a:t> when creating a functional exploit</a:t>
            </a:r>
          </a:p>
          <a:p>
            <a:pPr lvl="1"/>
            <a:r>
              <a:rPr lang="en-US" sz="1350" dirty="0"/>
              <a:t>Kernel-mode not setup/fully transitioned into (Arbitrary pointer called in Ring-0)</a:t>
            </a:r>
          </a:p>
          <a:p>
            <a:pPr lvl="1"/>
            <a:r>
              <a:rPr lang="en-US" sz="1350" dirty="0"/>
              <a:t>Each logical processor has its own copy of each MSR</a:t>
            </a:r>
          </a:p>
          <a:p>
            <a:pPr lvl="1"/>
            <a:r>
              <a:rPr lang="en-US" sz="1350" dirty="0"/>
              <a:t>Need to worry about SMEP</a:t>
            </a:r>
          </a:p>
          <a:p>
            <a:pPr lvl="1"/>
            <a:r>
              <a:rPr lang="en-US" sz="1350" dirty="0"/>
              <a:t>Need to worry about KPTI</a:t>
            </a:r>
          </a:p>
          <a:p>
            <a:pPr lvl="1"/>
            <a:r>
              <a:rPr lang="en-US" sz="1350" dirty="0"/>
              <a:t>Need to return out of kernel-mode without crashing the system</a:t>
            </a:r>
          </a:p>
          <a:p>
            <a:pPr lvl="1">
              <a:spcAft>
                <a:spcPts val="600"/>
              </a:spcAft>
            </a:pPr>
            <a:r>
              <a:rPr lang="en-US" sz="1350" dirty="0"/>
              <a:t>Honorable mention: debugging in a VM</a:t>
            </a:r>
          </a:p>
        </p:txBody>
      </p:sp>
    </p:spTree>
    <p:extLst>
      <p:ext uri="{BB962C8B-B14F-4D97-AF65-F5344CB8AC3E}">
        <p14:creationId xmlns:p14="http://schemas.microsoft.com/office/powerpoint/2010/main" val="46833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Kernel Shellcode</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Most </a:t>
            </a:r>
            <a:r>
              <a:rPr lang="en-US" dirty="0" err="1"/>
              <a:t>PoCs</a:t>
            </a:r>
            <a:r>
              <a:rPr lang="en-US" dirty="0"/>
              <a:t> stop at “give me the system token”</a:t>
            </a:r>
          </a:p>
          <a:p>
            <a:pPr lvl="1"/>
            <a:r>
              <a:rPr lang="en-US" sz="1350" b="1" i="1" dirty="0">
                <a:solidFill>
                  <a:srgbClr val="FF0000"/>
                </a:solidFill>
              </a:rPr>
              <a:t>I want it all</a:t>
            </a:r>
          </a:p>
          <a:p>
            <a:pPr lvl="1"/>
            <a:r>
              <a:rPr lang="en-US" sz="1350" dirty="0"/>
              <a:t>Reflective driver loading requires a more stable exploit</a:t>
            </a:r>
          </a:p>
          <a:p>
            <a:pPr lvl="1"/>
            <a:r>
              <a:rPr lang="en-US" sz="1350" dirty="0"/>
              <a:t>Will need to solve all of the above issues</a:t>
            </a:r>
          </a:p>
          <a:p>
            <a:endParaRPr lang="en-US" dirty="0"/>
          </a:p>
        </p:txBody>
      </p:sp>
    </p:spTree>
    <p:extLst>
      <p:ext uri="{BB962C8B-B14F-4D97-AF65-F5344CB8AC3E}">
        <p14:creationId xmlns:p14="http://schemas.microsoft.com/office/powerpoint/2010/main" val="322377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B49FBE-5E7F-B149-8842-645B1D84030A}"/>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B9B68DE3-404B-664C-A2BA-FB4DCF720631}"/>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32B18349-654B-7347-8FCC-95EABBC1EFB5}"/>
              </a:ext>
            </a:extLst>
          </p:cNvPr>
          <p:cNvSpPr>
            <a:spLocks noGrp="1"/>
          </p:cNvSpPr>
          <p:nvPr>
            <p:ph type="ctrTitle"/>
          </p:nvPr>
        </p:nvSpPr>
        <p:spPr>
          <a:xfrm>
            <a:off x="738931" y="2274316"/>
            <a:ext cx="5703433" cy="410369"/>
          </a:xfrm>
        </p:spPr>
        <p:txBody>
          <a:bodyPr/>
          <a:lstStyle/>
          <a:p>
            <a:r>
              <a:rPr lang="en-US" sz="3200" dirty="0"/>
              <a:t>Introduction</a:t>
            </a:r>
            <a:endParaRPr lang="en-US" dirty="0"/>
          </a:p>
        </p:txBody>
      </p:sp>
      <p:sp>
        <p:nvSpPr>
          <p:cNvPr id="3" name="Subtitle 2">
            <a:extLst>
              <a:ext uri="{FF2B5EF4-FFF2-40B4-BE49-F238E27FC236}">
                <a16:creationId xmlns:a16="http://schemas.microsoft.com/office/drawing/2014/main" id="{9C8905B9-71F9-FE4B-857A-1242D0FFA3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4119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Baby Steps</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For a Win7 x64 system we don’t need to worry about any system protections</a:t>
            </a:r>
          </a:p>
          <a:p>
            <a:pPr lvl="1">
              <a:spcAft>
                <a:spcPts val="600"/>
              </a:spcAft>
            </a:pPr>
            <a:r>
              <a:rPr lang="en-US" sz="1350" dirty="0"/>
              <a:t>So only ~half of the problems</a:t>
            </a:r>
          </a:p>
          <a:p>
            <a:r>
              <a:rPr lang="en-US" dirty="0"/>
              <a:t>Once the MSR is overwritten our pointer is called in Ring-0</a:t>
            </a:r>
          </a:p>
          <a:p>
            <a:pPr lvl="1">
              <a:spcAft>
                <a:spcPts val="600"/>
              </a:spcAft>
            </a:pPr>
            <a:r>
              <a:rPr lang="en-US" sz="1350" i="1" dirty="0"/>
              <a:t>Not</a:t>
            </a:r>
            <a:r>
              <a:rPr lang="en-US" sz="1350" dirty="0"/>
              <a:t> kernel-mode</a:t>
            </a:r>
            <a:endParaRPr lang="en-US" sz="1500" dirty="0"/>
          </a:p>
          <a:p>
            <a:endParaRPr lang="en-US" sz="1350" dirty="0"/>
          </a:p>
          <a:p>
            <a:endParaRPr lang="en-US" dirty="0"/>
          </a:p>
        </p:txBody>
      </p:sp>
    </p:spTree>
    <p:extLst>
      <p:ext uri="{BB962C8B-B14F-4D97-AF65-F5344CB8AC3E}">
        <p14:creationId xmlns:p14="http://schemas.microsoft.com/office/powerpoint/2010/main" val="3365446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Baby Steps</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Problems we need to address for Win7:</a:t>
            </a:r>
          </a:p>
          <a:p>
            <a:pPr lvl="1"/>
            <a:r>
              <a:rPr lang="en-US" sz="1350" dirty="0"/>
              <a:t>We’re not in kernel-mode – what can we do and not do?</a:t>
            </a:r>
          </a:p>
          <a:p>
            <a:pPr lvl="1"/>
            <a:r>
              <a:rPr lang="en-US" sz="1350" dirty="0"/>
              <a:t>MSRs are shared per processor – what happens if someone else makes a syscall?</a:t>
            </a:r>
          </a:p>
          <a:p>
            <a:pPr lvl="1"/>
            <a:r>
              <a:rPr lang="en-US" sz="1350" dirty="0"/>
              <a:t>How do we get back to user-mode? Our payload needs to act as a proper syscall handler</a:t>
            </a:r>
          </a:p>
          <a:p>
            <a:pPr lvl="1"/>
            <a:r>
              <a:rPr lang="en-US" sz="1350" dirty="0"/>
              <a:t>Where do we put our code? </a:t>
            </a:r>
          </a:p>
          <a:p>
            <a:pPr lvl="1"/>
            <a:endParaRPr lang="en-US" sz="1500" dirty="0"/>
          </a:p>
          <a:p>
            <a:endParaRPr lang="en-US" sz="1350" dirty="0"/>
          </a:p>
          <a:p>
            <a:endParaRPr lang="en-US" dirty="0"/>
          </a:p>
        </p:txBody>
      </p:sp>
    </p:spTree>
    <p:extLst>
      <p:ext uri="{BB962C8B-B14F-4D97-AF65-F5344CB8AC3E}">
        <p14:creationId xmlns:p14="http://schemas.microsoft.com/office/powerpoint/2010/main" val="345485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Dude, Where’s My Pointer?</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We’re exploiting these bugs via IOCTL</a:t>
            </a:r>
          </a:p>
          <a:p>
            <a:pPr lvl="1">
              <a:spcBef>
                <a:spcPts val="300"/>
              </a:spcBef>
              <a:spcAft>
                <a:spcPts val="600"/>
              </a:spcAft>
            </a:pPr>
            <a:r>
              <a:rPr lang="en-US" sz="1300" dirty="0"/>
              <a:t>The syscall handler runs in the context of our process</a:t>
            </a:r>
          </a:p>
          <a:p>
            <a:r>
              <a:rPr lang="en-US" dirty="0"/>
              <a:t>Where do we put our payloads?</a:t>
            </a:r>
          </a:p>
          <a:p>
            <a:pPr lvl="1">
              <a:spcBef>
                <a:spcPts val="300"/>
              </a:spcBef>
              <a:spcAft>
                <a:spcPts val="600"/>
              </a:spcAft>
            </a:pPr>
            <a:r>
              <a:rPr lang="en-US" sz="1350" dirty="0"/>
              <a:t>Virtual Memory</a:t>
            </a:r>
          </a:p>
          <a:p>
            <a:r>
              <a:rPr lang="en-US" dirty="0"/>
              <a:t>What is not accessible if our process is switched off the processor?</a:t>
            </a:r>
          </a:p>
          <a:p>
            <a:pPr lvl="1">
              <a:spcBef>
                <a:spcPts val="300"/>
              </a:spcBef>
              <a:spcAft>
                <a:spcPts val="600"/>
              </a:spcAft>
            </a:pPr>
            <a:r>
              <a:rPr lang="en-US" sz="1350" dirty="0"/>
              <a:t>Virtual Memory</a:t>
            </a:r>
          </a:p>
          <a:p>
            <a:r>
              <a:rPr lang="en-US" dirty="0"/>
              <a:t>What happens if another process runs a syscall before we finish our exploit?</a:t>
            </a:r>
          </a:p>
          <a:p>
            <a:pPr lvl="1">
              <a:spcBef>
                <a:spcPts val="300"/>
              </a:spcBef>
              <a:spcAft>
                <a:spcPts val="600"/>
              </a:spcAft>
            </a:pPr>
            <a:r>
              <a:rPr lang="en-US" sz="1350" dirty="0"/>
              <a:t>Like finding buried treasure, but the opposite</a:t>
            </a:r>
          </a:p>
          <a:p>
            <a:r>
              <a:rPr lang="en-US" dirty="0"/>
              <a:t>What happens if our payload VA gets paged out before we’re done?</a:t>
            </a:r>
          </a:p>
          <a:p>
            <a:pPr lvl="1">
              <a:spcBef>
                <a:spcPts val="300"/>
              </a:spcBef>
              <a:spcAft>
                <a:spcPts val="600"/>
              </a:spcAft>
            </a:pPr>
            <a:r>
              <a:rPr lang="en-US" sz="1350" dirty="0"/>
              <a:t>Like finding buried treasure, but the opposite</a:t>
            </a:r>
          </a:p>
          <a:p>
            <a:endParaRPr lang="en-US" dirty="0"/>
          </a:p>
          <a:p>
            <a:endParaRPr lang="en-US" sz="1350" dirty="0"/>
          </a:p>
          <a:p>
            <a:endParaRPr lang="en-US" dirty="0"/>
          </a:p>
        </p:txBody>
      </p:sp>
    </p:spTree>
    <p:extLst>
      <p:ext uri="{BB962C8B-B14F-4D97-AF65-F5344CB8AC3E}">
        <p14:creationId xmlns:p14="http://schemas.microsoft.com/office/powerpoint/2010/main" val="24155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Smuggling Ourselves In And Out of Kernel-Mode</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“How do I know what to do to transition to kernel-mode?”</a:t>
            </a:r>
          </a:p>
          <a:p>
            <a:pPr lvl="1"/>
            <a:r>
              <a:rPr lang="en-US" sz="1200" dirty="0"/>
              <a:t>Consult KiSystemCall64 </a:t>
            </a:r>
            <a:r>
              <a:rPr lang="en-US" sz="1200" dirty="0">
                <a:sym typeface="Wingdings" panose="05000000000000000000" pitchFamily="2" charset="2"/>
              </a:rPr>
              <a:t></a:t>
            </a:r>
          </a:p>
          <a:p>
            <a:endParaRPr lang="en-US" sz="1500" dirty="0"/>
          </a:p>
          <a:p>
            <a:endParaRPr lang="en-US" sz="1500" dirty="0"/>
          </a:p>
          <a:p>
            <a:pPr marL="0" indent="0">
              <a:buNone/>
            </a:pPr>
            <a:endParaRPr lang="en-US" sz="1500" dirty="0"/>
          </a:p>
          <a:p>
            <a:pPr marL="342900" lvl="1" indent="0">
              <a:buNone/>
            </a:pPr>
            <a:endParaRPr lang="en-US" sz="1200" dirty="0"/>
          </a:p>
          <a:p>
            <a:endParaRPr lang="en-US" sz="1500" dirty="0"/>
          </a:p>
          <a:p>
            <a:pPr marL="0" indent="0">
              <a:buNone/>
            </a:pPr>
            <a:endParaRPr lang="en-US" dirty="0"/>
          </a:p>
          <a:p>
            <a:pPr lvl="1"/>
            <a:endParaRPr lang="en-US" sz="1500" dirty="0"/>
          </a:p>
          <a:p>
            <a:endParaRPr lang="en-US" sz="1350" dirty="0"/>
          </a:p>
          <a:p>
            <a:endParaRPr lang="en-US" dirty="0"/>
          </a:p>
        </p:txBody>
      </p:sp>
      <p:pic>
        <p:nvPicPr>
          <p:cNvPr id="4" name="Picture 3">
            <a:extLst>
              <a:ext uri="{FF2B5EF4-FFF2-40B4-BE49-F238E27FC236}">
                <a16:creationId xmlns:a16="http://schemas.microsoft.com/office/drawing/2014/main" id="{24109A48-1FF5-4A86-82BD-96C19C54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25" y="2280689"/>
            <a:ext cx="5389055" cy="1392677"/>
          </a:xfrm>
          <a:prstGeom prst="rect">
            <a:avLst/>
          </a:prstGeom>
        </p:spPr>
      </p:pic>
      <p:sp>
        <p:nvSpPr>
          <p:cNvPr id="3" name="Oval 2">
            <a:extLst>
              <a:ext uri="{FF2B5EF4-FFF2-40B4-BE49-F238E27FC236}">
                <a16:creationId xmlns:a16="http://schemas.microsoft.com/office/drawing/2014/main" id="{DC6B5BC7-8880-4F01-8521-2D444CF22030}"/>
              </a:ext>
            </a:extLst>
          </p:cNvPr>
          <p:cNvSpPr/>
          <p:nvPr/>
        </p:nvSpPr>
        <p:spPr>
          <a:xfrm>
            <a:off x="3334409" y="2513064"/>
            <a:ext cx="701564" cy="245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26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Smuggling Ourselves In And Out of Kernel-Mode</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sz="1500" dirty="0"/>
              <a:t>How do I know what to do to transition out of kernel-mode? </a:t>
            </a:r>
          </a:p>
          <a:p>
            <a:pPr lvl="1"/>
            <a:r>
              <a:rPr lang="en-US" sz="1200" dirty="0"/>
              <a:t>Consult </a:t>
            </a:r>
            <a:r>
              <a:rPr lang="en-US" sz="1200" dirty="0" err="1"/>
              <a:t>KiSystemExit</a:t>
            </a:r>
            <a:r>
              <a:rPr lang="en-US" sz="1200" dirty="0"/>
              <a:t> </a:t>
            </a:r>
            <a:r>
              <a:rPr lang="en-US" sz="1200" dirty="0">
                <a:sym typeface="Wingdings" panose="05000000000000000000" pitchFamily="2" charset="2"/>
              </a:rPr>
              <a:t></a:t>
            </a:r>
          </a:p>
          <a:p>
            <a:pPr marL="342900" lvl="1" indent="0">
              <a:buNone/>
            </a:pPr>
            <a:endParaRPr lang="en-US" sz="1200" dirty="0"/>
          </a:p>
          <a:p>
            <a:endParaRPr lang="en-US" sz="1500" dirty="0"/>
          </a:p>
          <a:p>
            <a:pPr marL="0" indent="0">
              <a:buNone/>
            </a:pPr>
            <a:endParaRPr lang="en-US" dirty="0"/>
          </a:p>
          <a:p>
            <a:pPr lvl="1"/>
            <a:endParaRPr lang="en-US" sz="1500" dirty="0"/>
          </a:p>
          <a:p>
            <a:endParaRPr lang="en-US" sz="1350" dirty="0"/>
          </a:p>
          <a:p>
            <a:endParaRPr lang="en-US" dirty="0"/>
          </a:p>
        </p:txBody>
      </p:sp>
      <p:pic>
        <p:nvPicPr>
          <p:cNvPr id="7" name="Picture 6">
            <a:extLst>
              <a:ext uri="{FF2B5EF4-FFF2-40B4-BE49-F238E27FC236}">
                <a16:creationId xmlns:a16="http://schemas.microsoft.com/office/drawing/2014/main" id="{FCA2540A-6568-47BD-800F-1FAD98C9CE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03" y="1997182"/>
            <a:ext cx="4910994" cy="2129627"/>
          </a:xfrm>
          <a:prstGeom prst="rect">
            <a:avLst/>
          </a:prstGeom>
        </p:spPr>
      </p:pic>
      <p:sp>
        <p:nvSpPr>
          <p:cNvPr id="8" name="Oval 7">
            <a:extLst>
              <a:ext uri="{FF2B5EF4-FFF2-40B4-BE49-F238E27FC236}">
                <a16:creationId xmlns:a16="http://schemas.microsoft.com/office/drawing/2014/main" id="{B806684E-DD20-41AC-AFCE-F00E076E4FE1}"/>
              </a:ext>
            </a:extLst>
          </p:cNvPr>
          <p:cNvSpPr/>
          <p:nvPr/>
        </p:nvSpPr>
        <p:spPr>
          <a:xfrm>
            <a:off x="3151915" y="3759077"/>
            <a:ext cx="876175" cy="342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291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Taking Turns Like Kindergarten</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Our payload:</a:t>
            </a:r>
          </a:p>
          <a:p>
            <a:pPr lvl="1"/>
            <a:r>
              <a:rPr lang="en-US" sz="1350" dirty="0"/>
              <a:t>Needs to be the only one running while the target MSR is corrupted</a:t>
            </a:r>
          </a:p>
          <a:p>
            <a:pPr lvl="1"/>
            <a:r>
              <a:rPr lang="en-US" sz="1350" dirty="0"/>
              <a:t>Must not be switched off in the middle of our execution</a:t>
            </a:r>
          </a:p>
          <a:p>
            <a:pPr lvl="1">
              <a:spcAft>
                <a:spcPts val="600"/>
              </a:spcAft>
            </a:pPr>
            <a:r>
              <a:rPr lang="en-US" sz="1350" dirty="0"/>
              <a:t>Needs to keep running on the same processor the entire time</a:t>
            </a:r>
          </a:p>
          <a:p>
            <a:r>
              <a:rPr lang="en-US" sz="1650" dirty="0"/>
              <a:t>Combination </a:t>
            </a:r>
            <a:r>
              <a:rPr lang="en-US" dirty="0"/>
              <a:t>of</a:t>
            </a:r>
            <a:r>
              <a:rPr lang="en-US" sz="1650" dirty="0"/>
              <a:t> three APIs to solve all of our problems:</a:t>
            </a:r>
          </a:p>
          <a:p>
            <a:pPr lvl="1"/>
            <a:r>
              <a:rPr lang="en-US" sz="1350" dirty="0"/>
              <a:t>Sleep before we execute</a:t>
            </a:r>
          </a:p>
          <a:p>
            <a:pPr lvl="1"/>
            <a:r>
              <a:rPr lang="en-US" sz="1350" dirty="0" err="1"/>
              <a:t>SetThreadPriority</a:t>
            </a:r>
            <a:endParaRPr lang="en-US" sz="1350" dirty="0"/>
          </a:p>
          <a:p>
            <a:pPr lvl="1">
              <a:spcAft>
                <a:spcPts val="600"/>
              </a:spcAft>
            </a:pPr>
            <a:r>
              <a:rPr lang="en-US" sz="1350" dirty="0"/>
              <a:t>SetProcessorAffinity</a:t>
            </a:r>
          </a:p>
        </p:txBody>
      </p:sp>
    </p:spTree>
    <p:extLst>
      <p:ext uri="{BB962C8B-B14F-4D97-AF65-F5344CB8AC3E}">
        <p14:creationId xmlns:p14="http://schemas.microsoft.com/office/powerpoint/2010/main" val="119786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Taking Turns Like Kindergarten</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SetProcessorAffinity – specifies what processors a thread runs on</a:t>
            </a:r>
          </a:p>
          <a:p>
            <a:pPr lvl="1">
              <a:spcAft>
                <a:spcPts val="600"/>
              </a:spcAft>
            </a:pPr>
            <a:r>
              <a:rPr lang="en-US" sz="1350" dirty="0"/>
              <a:t>MSRs are per logical processor</a:t>
            </a:r>
          </a:p>
          <a:p>
            <a:r>
              <a:rPr lang="en-US" dirty="0"/>
              <a:t>Sleep – Ensures we run with the maximum time quantum possible</a:t>
            </a:r>
          </a:p>
          <a:p>
            <a:r>
              <a:rPr lang="en-US" dirty="0" err="1"/>
              <a:t>SetThreadPriority</a:t>
            </a:r>
            <a:r>
              <a:rPr lang="en-US" dirty="0"/>
              <a:t> - Makes it less likely that our thread will be switched off</a:t>
            </a:r>
          </a:p>
          <a:p>
            <a:endParaRPr lang="en-US" dirty="0"/>
          </a:p>
        </p:txBody>
      </p:sp>
    </p:spTree>
    <p:extLst>
      <p:ext uri="{BB962C8B-B14F-4D97-AF65-F5344CB8AC3E}">
        <p14:creationId xmlns:p14="http://schemas.microsoft.com/office/powerpoint/2010/main" val="242089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Smuggling Ourselves In And Out of Kernel-Mode</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fontScale="92500" lnSpcReduction="10000"/>
          </a:bodyPr>
          <a:lstStyle/>
          <a:p>
            <a:r>
              <a:rPr lang="en-US" dirty="0"/>
              <a:t>No registers are changed when the CPU executes the </a:t>
            </a:r>
            <a:r>
              <a:rPr lang="en-US" dirty="0" err="1"/>
              <a:t>syscall</a:t>
            </a:r>
            <a:r>
              <a:rPr lang="en-US" dirty="0"/>
              <a:t> instruction</a:t>
            </a:r>
          </a:p>
          <a:p>
            <a:pPr lvl="1"/>
            <a:r>
              <a:rPr lang="en-US" sz="1350" dirty="0"/>
              <a:t>Except RIP, RCX, R11</a:t>
            </a:r>
          </a:p>
          <a:p>
            <a:pPr lvl="1"/>
            <a:r>
              <a:rPr lang="en-US" sz="1350" dirty="0"/>
              <a:t>Stack still user-mode</a:t>
            </a:r>
          </a:p>
          <a:p>
            <a:pPr lvl="1">
              <a:spcBef>
                <a:spcPts val="300"/>
              </a:spcBef>
              <a:spcAft>
                <a:spcPts val="600"/>
              </a:spcAft>
            </a:pPr>
            <a:r>
              <a:rPr lang="en-US" sz="1350" dirty="0"/>
              <a:t>Remaining registers the same</a:t>
            </a:r>
          </a:p>
          <a:p>
            <a:r>
              <a:rPr lang="en-US" dirty="0"/>
              <a:t>We need to transition to kernel mode fully so our payload will actually run</a:t>
            </a:r>
          </a:p>
          <a:p>
            <a:pPr lvl="1">
              <a:spcBef>
                <a:spcPts val="300"/>
              </a:spcBef>
              <a:spcAft>
                <a:spcPts val="600"/>
              </a:spcAft>
            </a:pPr>
            <a:r>
              <a:rPr lang="en-US" sz="1350" dirty="0"/>
              <a:t>E.g. can’t run kernel APIs with an arbitrary user-mode pointer</a:t>
            </a:r>
          </a:p>
          <a:p>
            <a:r>
              <a:rPr lang="en-US" dirty="0"/>
              <a:t>We need to transition out correctly so we don’t crash the system</a:t>
            </a:r>
          </a:p>
          <a:p>
            <a:pPr lvl="1">
              <a:spcBef>
                <a:spcPts val="300"/>
              </a:spcBef>
              <a:spcAft>
                <a:spcPts val="600"/>
              </a:spcAft>
            </a:pPr>
            <a:r>
              <a:rPr lang="en-US" sz="1350" dirty="0"/>
              <a:t>Continuation of execution</a:t>
            </a:r>
          </a:p>
          <a:p>
            <a:r>
              <a:rPr lang="en-US" dirty="0"/>
              <a:t>The </a:t>
            </a:r>
            <a:r>
              <a:rPr lang="en-US" dirty="0" err="1"/>
              <a:t>swapgs</a:t>
            </a:r>
            <a:r>
              <a:rPr lang="en-US" dirty="0"/>
              <a:t> instruction runs at the entry and exit point</a:t>
            </a:r>
          </a:p>
          <a:p>
            <a:pPr lvl="1"/>
            <a:r>
              <a:rPr lang="en-US" sz="1350" dirty="0"/>
              <a:t>This instruction should be the first thing we execute</a:t>
            </a:r>
          </a:p>
          <a:p>
            <a:pPr lvl="1"/>
            <a:r>
              <a:rPr lang="en-US" sz="1350" dirty="0" err="1"/>
              <a:t>swapgs</a:t>
            </a:r>
            <a:r>
              <a:rPr lang="en-US" sz="1350" dirty="0"/>
              <a:t> exchanges the current GS with the one in the IA32_KERNEL_GS_BASE MSR</a:t>
            </a:r>
          </a:p>
          <a:p>
            <a:pPr lvl="1"/>
            <a:r>
              <a:rPr lang="en-US" sz="1350" dirty="0" err="1"/>
              <a:t>Usermode</a:t>
            </a:r>
            <a:r>
              <a:rPr lang="en-US" sz="1350" dirty="0"/>
              <a:t>: GS points to TEB, </a:t>
            </a:r>
            <a:r>
              <a:rPr lang="en-US" sz="1350" dirty="0" err="1"/>
              <a:t>Kernelmode</a:t>
            </a:r>
            <a:r>
              <a:rPr lang="en-US" sz="1350" dirty="0"/>
              <a:t>: GS points to KPCR for processor</a:t>
            </a:r>
          </a:p>
          <a:p>
            <a:pPr marL="0" indent="0">
              <a:buNone/>
            </a:pPr>
            <a:endParaRPr lang="en-US" dirty="0"/>
          </a:p>
          <a:p>
            <a:pPr lvl="1"/>
            <a:endParaRPr lang="en-US" sz="1500" dirty="0"/>
          </a:p>
          <a:p>
            <a:endParaRPr lang="en-US" sz="1350" dirty="0"/>
          </a:p>
          <a:p>
            <a:endParaRPr lang="en-US" dirty="0"/>
          </a:p>
        </p:txBody>
      </p:sp>
    </p:spTree>
    <p:extLst>
      <p:ext uri="{BB962C8B-B14F-4D97-AF65-F5344CB8AC3E}">
        <p14:creationId xmlns:p14="http://schemas.microsoft.com/office/powerpoint/2010/main" val="288104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Windows 7 Shellcode</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pPr marL="0" indent="0">
              <a:buNone/>
            </a:pPr>
            <a:r>
              <a:rPr lang="en-US" dirty="0"/>
              <a:t> </a:t>
            </a:r>
          </a:p>
        </p:txBody>
      </p:sp>
      <p:sp>
        <p:nvSpPr>
          <p:cNvPr id="3" name="Rectangle: Rounded Corners 2">
            <a:extLst>
              <a:ext uri="{FF2B5EF4-FFF2-40B4-BE49-F238E27FC236}">
                <a16:creationId xmlns:a16="http://schemas.microsoft.com/office/drawing/2014/main" id="{7DE000ED-3481-427D-AE44-29E530423FEE}"/>
              </a:ext>
            </a:extLst>
          </p:cNvPr>
          <p:cNvSpPr/>
          <p:nvPr/>
        </p:nvSpPr>
        <p:spPr>
          <a:xfrm>
            <a:off x="3240051" y="1046662"/>
            <a:ext cx="2427270" cy="7662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SWAPGS and Stack setup</a:t>
            </a:r>
          </a:p>
        </p:txBody>
      </p:sp>
      <p:sp>
        <p:nvSpPr>
          <p:cNvPr id="6" name="Rectangle: Rounded Corners 5">
            <a:extLst>
              <a:ext uri="{FF2B5EF4-FFF2-40B4-BE49-F238E27FC236}">
                <a16:creationId xmlns:a16="http://schemas.microsoft.com/office/drawing/2014/main" id="{FD60360F-AA39-407A-89B3-011214E4F1A4}"/>
              </a:ext>
            </a:extLst>
          </p:cNvPr>
          <p:cNvSpPr/>
          <p:nvPr/>
        </p:nvSpPr>
        <p:spPr>
          <a:xfrm>
            <a:off x="3240051" y="1812929"/>
            <a:ext cx="2427270" cy="1857053"/>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Kernel shellcode</a:t>
            </a:r>
          </a:p>
        </p:txBody>
      </p:sp>
      <p:sp>
        <p:nvSpPr>
          <p:cNvPr id="7" name="Rectangle: Rounded Corners 6">
            <a:extLst>
              <a:ext uri="{FF2B5EF4-FFF2-40B4-BE49-F238E27FC236}">
                <a16:creationId xmlns:a16="http://schemas.microsoft.com/office/drawing/2014/main" id="{7160AF11-0C8E-4B93-A472-182CC1A20ED6}"/>
              </a:ext>
            </a:extLst>
          </p:cNvPr>
          <p:cNvSpPr/>
          <p:nvPr/>
        </p:nvSpPr>
        <p:spPr>
          <a:xfrm>
            <a:off x="3240051" y="3671686"/>
            <a:ext cx="2427270" cy="766268"/>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err="1"/>
              <a:t>swapgs</a:t>
            </a:r>
            <a:r>
              <a:rPr lang="en-US" sz="1013" dirty="0"/>
              <a:t> # </a:t>
            </a:r>
            <a:r>
              <a:rPr lang="en-US" sz="1013" dirty="0" err="1"/>
              <a:t>sysretq</a:t>
            </a:r>
            <a:endParaRPr lang="en-US" sz="1013" dirty="0"/>
          </a:p>
        </p:txBody>
      </p:sp>
    </p:spTree>
    <p:extLst>
      <p:ext uri="{BB962C8B-B14F-4D97-AF65-F5344CB8AC3E}">
        <p14:creationId xmlns:p14="http://schemas.microsoft.com/office/powerpoint/2010/main" val="129975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SMEP SCHMEP</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Previously slides described execution on Win7 x64</a:t>
            </a:r>
          </a:p>
          <a:p>
            <a:pPr lvl="1"/>
            <a:r>
              <a:rPr lang="en-US" sz="1350" dirty="0">
                <a:sym typeface="Wingdings" panose="05000000000000000000" pitchFamily="2" charset="2"/>
              </a:rPr>
              <a:t>Slingshot only supported pre-Windows 8</a:t>
            </a:r>
          </a:p>
          <a:p>
            <a:pPr lvl="1">
              <a:spcAft>
                <a:spcPts val="600"/>
              </a:spcAft>
            </a:pPr>
            <a:r>
              <a:rPr lang="en-US" sz="1350" dirty="0">
                <a:sym typeface="Wingdings" panose="05000000000000000000" pitchFamily="2" charset="2"/>
              </a:rPr>
              <a:t>aka EZMODE</a:t>
            </a:r>
          </a:p>
          <a:p>
            <a:r>
              <a:rPr lang="en-US" dirty="0">
                <a:sym typeface="Wingdings" panose="05000000000000000000" pitchFamily="2" charset="2"/>
              </a:rPr>
              <a:t>Execution on Win8+ requires previous steps plus getting around SMEP</a:t>
            </a:r>
          </a:p>
          <a:p>
            <a:pPr lvl="1"/>
            <a:r>
              <a:rPr lang="en-US" sz="1350" b="1" dirty="0">
                <a:sym typeface="Wingdings" panose="05000000000000000000" pitchFamily="2" charset="2"/>
              </a:rPr>
              <a:t>S</a:t>
            </a:r>
            <a:r>
              <a:rPr lang="en-US" sz="1350" dirty="0">
                <a:sym typeface="Wingdings" panose="05000000000000000000" pitchFamily="2" charset="2"/>
              </a:rPr>
              <a:t>upervisor </a:t>
            </a:r>
            <a:r>
              <a:rPr lang="en-US" sz="1350" b="1" dirty="0">
                <a:sym typeface="Wingdings" panose="05000000000000000000" pitchFamily="2" charset="2"/>
              </a:rPr>
              <a:t>M</a:t>
            </a:r>
            <a:r>
              <a:rPr lang="en-US" sz="1350" dirty="0">
                <a:sym typeface="Wingdings" panose="05000000000000000000" pitchFamily="2" charset="2"/>
              </a:rPr>
              <a:t>ode </a:t>
            </a:r>
            <a:r>
              <a:rPr lang="en-US" sz="1350" b="1" dirty="0">
                <a:sym typeface="Wingdings" panose="05000000000000000000" pitchFamily="2" charset="2"/>
              </a:rPr>
              <a:t>E</a:t>
            </a:r>
            <a:r>
              <a:rPr lang="en-US" sz="1350" dirty="0">
                <a:sym typeface="Wingdings" panose="05000000000000000000" pitchFamily="2" charset="2"/>
              </a:rPr>
              <a:t>xecution </a:t>
            </a:r>
            <a:r>
              <a:rPr lang="en-US" sz="1350" b="1" dirty="0">
                <a:sym typeface="Wingdings" panose="05000000000000000000" pitchFamily="2" charset="2"/>
              </a:rPr>
              <a:t>P</a:t>
            </a:r>
            <a:r>
              <a:rPr lang="en-US" sz="1350" dirty="0">
                <a:sym typeface="Wingdings" panose="05000000000000000000" pitchFamily="2" charset="2"/>
              </a:rPr>
              <a:t>revention - BSODs if CPU detects execution of a user-mode VA while in Ring-0</a:t>
            </a:r>
          </a:p>
          <a:p>
            <a:pPr lvl="1">
              <a:spcAft>
                <a:spcPts val="600"/>
              </a:spcAft>
            </a:pPr>
            <a:r>
              <a:rPr lang="en-US" sz="1350" dirty="0">
                <a:sym typeface="Wingdings" panose="05000000000000000000" pitchFamily="2" charset="2"/>
              </a:rPr>
              <a:t>Meaning we can’t just call our shellcode directly as before</a:t>
            </a:r>
            <a:endParaRPr lang="en-US" sz="1500" dirty="0"/>
          </a:p>
          <a:p>
            <a:pPr marL="0" indent="0">
              <a:buNone/>
            </a:pPr>
            <a:endParaRPr lang="en-US" dirty="0"/>
          </a:p>
          <a:p>
            <a:pPr lvl="1"/>
            <a:endParaRPr lang="en-US" sz="1500" dirty="0"/>
          </a:p>
          <a:p>
            <a:endParaRPr lang="en-US" sz="1350" dirty="0"/>
          </a:p>
          <a:p>
            <a:endParaRPr lang="en-US" dirty="0"/>
          </a:p>
        </p:txBody>
      </p:sp>
    </p:spTree>
    <p:extLst>
      <p:ext uri="{BB962C8B-B14F-4D97-AF65-F5344CB8AC3E}">
        <p14:creationId xmlns:p14="http://schemas.microsoft.com/office/powerpoint/2010/main" val="75819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DA72-3B0B-4216-8BA2-7FF6E09A52E0}"/>
              </a:ext>
            </a:extLst>
          </p:cNvPr>
          <p:cNvSpPr>
            <a:spLocks noGrp="1"/>
          </p:cNvSpPr>
          <p:nvPr>
            <p:ph type="title"/>
          </p:nvPr>
        </p:nvSpPr>
        <p:spPr/>
        <p:txBody>
          <a:bodyPr/>
          <a:lstStyle/>
          <a:p>
            <a:r>
              <a:rPr lang="en-US" dirty="0"/>
              <a:t>whoami.exe</a:t>
            </a:r>
          </a:p>
        </p:txBody>
      </p:sp>
      <p:sp>
        <p:nvSpPr>
          <p:cNvPr id="4" name="Slide Number Placeholder 3">
            <a:extLst>
              <a:ext uri="{FF2B5EF4-FFF2-40B4-BE49-F238E27FC236}">
                <a16:creationId xmlns:a16="http://schemas.microsoft.com/office/drawing/2014/main" id="{B7729D36-B9C3-4D85-AAE2-B697519D34BF}"/>
              </a:ext>
            </a:extLst>
          </p:cNvPr>
          <p:cNvSpPr>
            <a:spLocks noGrp="1"/>
          </p:cNvSpPr>
          <p:nvPr>
            <p:ph type="sldNum" sz="quarter" idx="12"/>
          </p:nvPr>
        </p:nvSpPr>
        <p:spPr/>
        <p:txBody>
          <a:bodyPr/>
          <a:lstStyle/>
          <a:p>
            <a:fld id="{563F86AE-5688-474D-817A-3E7824F2C961}" type="slidenum">
              <a:rPr lang="en-US" smtClean="0"/>
              <a:t>4</a:t>
            </a:fld>
            <a:endParaRPr lang="en-US"/>
          </a:p>
        </p:txBody>
      </p:sp>
      <p:sp>
        <p:nvSpPr>
          <p:cNvPr id="7" name="Content Placeholder 6">
            <a:extLst>
              <a:ext uri="{FF2B5EF4-FFF2-40B4-BE49-F238E27FC236}">
                <a16:creationId xmlns:a16="http://schemas.microsoft.com/office/drawing/2014/main" id="{A57B5BDE-4159-44AA-B3A1-7C037C7227C3}"/>
              </a:ext>
            </a:extLst>
          </p:cNvPr>
          <p:cNvSpPr>
            <a:spLocks noGrp="1"/>
          </p:cNvSpPr>
          <p:nvPr>
            <p:ph idx="1"/>
          </p:nvPr>
        </p:nvSpPr>
        <p:spPr>
          <a:xfrm>
            <a:off x="352345" y="1046662"/>
            <a:ext cx="5205493" cy="3366613"/>
          </a:xfrm>
        </p:spPr>
        <p:txBody>
          <a:bodyPr>
            <a:normAutofit fontScale="92500" lnSpcReduction="10000"/>
          </a:bodyPr>
          <a:lstStyle/>
          <a:p>
            <a:r>
              <a:rPr lang="en-US" dirty="0"/>
              <a:t>Ryan Warns</a:t>
            </a:r>
          </a:p>
          <a:p>
            <a:r>
              <a:rPr lang="en-US" dirty="0"/>
              <a:t>Staff Reverse Engineer, FLARE OTF team</a:t>
            </a:r>
          </a:p>
          <a:p>
            <a:r>
              <a:rPr lang="en-US" dirty="0"/>
              <a:t>Career trajectory:</a:t>
            </a:r>
          </a:p>
          <a:p>
            <a:pPr lvl="1"/>
            <a:r>
              <a:rPr lang="en-US" sz="1400" dirty="0"/>
              <a:t>Reversed malware </a:t>
            </a:r>
          </a:p>
          <a:p>
            <a:pPr lvl="1"/>
            <a:r>
              <a:rPr lang="en-US" sz="1400" dirty="0"/>
              <a:t>Wrote malware</a:t>
            </a:r>
          </a:p>
          <a:p>
            <a:pPr lvl="1"/>
            <a:r>
              <a:rPr lang="en-US" sz="1400" dirty="0"/>
              <a:t>Reversed malware</a:t>
            </a:r>
          </a:p>
          <a:p>
            <a:pPr lvl="1"/>
            <a:r>
              <a:rPr lang="en-US" sz="1400" dirty="0"/>
              <a:t>???</a:t>
            </a:r>
          </a:p>
          <a:p>
            <a:r>
              <a:rPr lang="en-US" dirty="0"/>
              <a:t>Fun fact: met fiancé on Counter-Strike</a:t>
            </a:r>
          </a:p>
          <a:p>
            <a:pPr lvl="1">
              <a:spcAft>
                <a:spcPts val="600"/>
              </a:spcAft>
            </a:pPr>
            <a:r>
              <a:rPr lang="en-US" sz="1400" dirty="0"/>
              <a:t>Also almost broke up with fiancé because of Counter-Strike </a:t>
            </a:r>
            <a:r>
              <a:rPr lang="en-US" sz="1400" dirty="0">
                <a:sym typeface="Wingdings" panose="05000000000000000000" pitchFamily="2" charset="2"/>
              </a:rPr>
              <a:t></a:t>
            </a:r>
          </a:p>
          <a:p>
            <a:r>
              <a:rPr lang="en-US" dirty="0">
                <a:sym typeface="Wingdings" panose="05000000000000000000" pitchFamily="2" charset="2"/>
              </a:rPr>
              <a:t>Likes Windows Internals, Binary Exploitation, and long walks on the beach</a:t>
            </a:r>
          </a:p>
          <a:p>
            <a:r>
              <a:rPr lang="en-US" dirty="0">
                <a:sym typeface="Wingdings" panose="05000000000000000000" pitchFamily="2" charset="2"/>
              </a:rPr>
              <a:t>@</a:t>
            </a:r>
            <a:r>
              <a:rPr lang="en-US" dirty="0" err="1">
                <a:sym typeface="Wingdings" panose="05000000000000000000" pitchFamily="2" charset="2"/>
              </a:rPr>
              <a:t>NOPAndRoll</a:t>
            </a:r>
            <a:endParaRPr lang="en-US" dirty="0"/>
          </a:p>
        </p:txBody>
      </p:sp>
      <p:pic>
        <p:nvPicPr>
          <p:cNvPr id="9" name="Picture 8">
            <a:extLst>
              <a:ext uri="{FF2B5EF4-FFF2-40B4-BE49-F238E27FC236}">
                <a16:creationId xmlns:a16="http://schemas.microsoft.com/office/drawing/2014/main" id="{A1222DB3-DD66-4C59-BDDD-E097C945B020}"/>
              </a:ext>
            </a:extLst>
          </p:cNvPr>
          <p:cNvPicPr>
            <a:picLocks noChangeAspect="1"/>
          </p:cNvPicPr>
          <p:nvPr/>
        </p:nvPicPr>
        <p:blipFill>
          <a:blip r:embed="rId2"/>
          <a:stretch>
            <a:fillRect/>
          </a:stretch>
        </p:blipFill>
        <p:spPr>
          <a:xfrm>
            <a:off x="5707856" y="1359026"/>
            <a:ext cx="2741883" cy="2741883"/>
          </a:xfrm>
          <a:prstGeom prst="rect">
            <a:avLst/>
          </a:prstGeom>
        </p:spPr>
      </p:pic>
    </p:spTree>
    <p:extLst>
      <p:ext uri="{BB962C8B-B14F-4D97-AF65-F5344CB8AC3E}">
        <p14:creationId xmlns:p14="http://schemas.microsoft.com/office/powerpoint/2010/main" val="2279150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SMEP SCHMEP</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Like DEP, bypassing SMEP is done via </a:t>
            </a:r>
            <a:r>
              <a:rPr lang="en-US" b="1" dirty="0">
                <a:sym typeface="Wingdings" panose="05000000000000000000" pitchFamily="2" charset="2"/>
              </a:rPr>
              <a:t>R</a:t>
            </a:r>
            <a:r>
              <a:rPr lang="en-US" dirty="0">
                <a:sym typeface="Wingdings" panose="05000000000000000000" pitchFamily="2" charset="2"/>
              </a:rPr>
              <a:t>eturn </a:t>
            </a:r>
            <a:r>
              <a:rPr lang="en-US" b="1" dirty="0">
                <a:sym typeface="Wingdings" panose="05000000000000000000" pitchFamily="2" charset="2"/>
              </a:rPr>
              <a:t>O</a:t>
            </a:r>
            <a:r>
              <a:rPr lang="en-US" dirty="0">
                <a:sym typeface="Wingdings" panose="05000000000000000000" pitchFamily="2" charset="2"/>
              </a:rPr>
              <a:t>riented </a:t>
            </a:r>
            <a:r>
              <a:rPr lang="en-US" b="1" dirty="0">
                <a:sym typeface="Wingdings" panose="05000000000000000000" pitchFamily="2" charset="2"/>
              </a:rPr>
              <a:t>P</a:t>
            </a:r>
            <a:r>
              <a:rPr lang="en-US" dirty="0">
                <a:sym typeface="Wingdings" panose="05000000000000000000" pitchFamily="2" charset="2"/>
              </a:rPr>
              <a:t>rogramming</a:t>
            </a:r>
          </a:p>
          <a:p>
            <a:pPr lvl="1">
              <a:spcAft>
                <a:spcPts val="600"/>
              </a:spcAft>
            </a:pPr>
            <a:r>
              <a:rPr lang="en-US" sz="1350" dirty="0">
                <a:sym typeface="Wingdings" panose="05000000000000000000" pitchFamily="2" charset="2"/>
              </a:rPr>
              <a:t>You know it’s correct because it rhymes</a:t>
            </a:r>
            <a:endParaRPr lang="en-US" sz="1200" dirty="0"/>
          </a:p>
          <a:p>
            <a:r>
              <a:rPr lang="en-US" dirty="0">
                <a:sym typeface="Wingdings" panose="05000000000000000000" pitchFamily="2" charset="2"/>
              </a:rPr>
              <a:t>ROP is done via gadgets</a:t>
            </a:r>
          </a:p>
          <a:p>
            <a:pPr lvl="1"/>
            <a:r>
              <a:rPr lang="en-US" sz="1300" dirty="0">
                <a:sym typeface="Wingdings" panose="05000000000000000000" pitchFamily="2" charset="2"/>
              </a:rPr>
              <a:t>Small pieces of executable code ending in a RET instruction</a:t>
            </a:r>
          </a:p>
          <a:p>
            <a:pPr lvl="1"/>
            <a:r>
              <a:rPr lang="en-US" sz="1300" dirty="0">
                <a:sym typeface="Wingdings" panose="05000000000000000000" pitchFamily="2" charset="2"/>
              </a:rPr>
              <a:t>Form a chain of these together to accomplish a goal</a:t>
            </a:r>
          </a:p>
          <a:p>
            <a:pPr lvl="1"/>
            <a:r>
              <a:rPr lang="en-US" sz="1300" dirty="0">
                <a:sym typeface="Wingdings" panose="05000000000000000000" pitchFamily="2" charset="2"/>
              </a:rPr>
              <a:t>We’re going to have to be a little trickier</a:t>
            </a:r>
          </a:p>
          <a:p>
            <a:endParaRPr lang="en-US" sz="1500" dirty="0"/>
          </a:p>
          <a:p>
            <a:pPr marL="0" indent="0">
              <a:buNone/>
            </a:pPr>
            <a:endParaRPr lang="en-US" dirty="0"/>
          </a:p>
          <a:p>
            <a:pPr lvl="1"/>
            <a:endParaRPr lang="en-US" sz="1500" dirty="0"/>
          </a:p>
          <a:p>
            <a:endParaRPr lang="en-US" sz="1350" dirty="0"/>
          </a:p>
          <a:p>
            <a:endParaRPr lang="en-US" dirty="0"/>
          </a:p>
        </p:txBody>
      </p:sp>
    </p:spTree>
    <p:extLst>
      <p:ext uri="{BB962C8B-B14F-4D97-AF65-F5344CB8AC3E}">
        <p14:creationId xmlns:p14="http://schemas.microsoft.com/office/powerpoint/2010/main" val="339896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Getting Our Ducks In A Row</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sz="1950" dirty="0">
                <a:sym typeface="Wingdings" panose="05000000000000000000" pitchFamily="2" charset="2"/>
              </a:rPr>
              <a:t>Finding ROP gadgets is easier for Local Privilege Escalations than RCE</a:t>
            </a:r>
          </a:p>
          <a:p>
            <a:r>
              <a:rPr lang="en-US" sz="1950" dirty="0" err="1">
                <a:sym typeface="Wingdings" panose="05000000000000000000" pitchFamily="2" charset="2"/>
              </a:rPr>
              <a:t>EnumDeviceDrivers</a:t>
            </a:r>
            <a:r>
              <a:rPr lang="en-US" sz="1950" dirty="0">
                <a:sym typeface="Wingdings" panose="05000000000000000000" pitchFamily="2" charset="2"/>
              </a:rPr>
              <a:t> can be used to query where drivers are in kernel space</a:t>
            </a:r>
          </a:p>
          <a:p>
            <a:r>
              <a:rPr lang="en-US" sz="1950" dirty="0" err="1">
                <a:sym typeface="Wingdings" panose="05000000000000000000" pitchFamily="2" charset="2"/>
              </a:rPr>
              <a:t>LoadLibraryEx</a:t>
            </a:r>
            <a:r>
              <a:rPr lang="en-US" sz="1950" dirty="0">
                <a:sym typeface="Wingdings" panose="05000000000000000000" pitchFamily="2" charset="2"/>
              </a:rPr>
              <a:t> can be used to load the PE files into user space</a:t>
            </a:r>
          </a:p>
          <a:p>
            <a:r>
              <a:rPr lang="en-US" sz="1950" dirty="0">
                <a:sym typeface="Wingdings" panose="05000000000000000000" pitchFamily="2" charset="2"/>
              </a:rPr>
              <a:t>Finding ROP gadgets:</a:t>
            </a:r>
          </a:p>
          <a:p>
            <a:pPr lvl="1"/>
            <a:r>
              <a:rPr lang="en-US" sz="1425" dirty="0" err="1">
                <a:sym typeface="Wingdings" panose="05000000000000000000" pitchFamily="2" charset="2"/>
              </a:rPr>
              <a:t>LoadLibraryEx</a:t>
            </a:r>
            <a:r>
              <a:rPr lang="en-US" sz="1425" dirty="0">
                <a:sym typeface="Wingdings" panose="05000000000000000000" pitchFamily="2" charset="2"/>
              </a:rPr>
              <a:t> on a kernel binary -&gt; Get </a:t>
            </a:r>
            <a:r>
              <a:rPr lang="en-US" sz="1425" dirty="0" err="1">
                <a:sym typeface="Wingdings" panose="05000000000000000000" pitchFamily="2" charset="2"/>
              </a:rPr>
              <a:t>usermode</a:t>
            </a:r>
            <a:r>
              <a:rPr lang="en-US" sz="1425" dirty="0">
                <a:sym typeface="Wingdings" panose="05000000000000000000" pitchFamily="2" charset="2"/>
              </a:rPr>
              <a:t> base</a:t>
            </a:r>
          </a:p>
          <a:p>
            <a:pPr lvl="1"/>
            <a:r>
              <a:rPr lang="en-US" sz="1425" dirty="0">
                <a:sym typeface="Wingdings" panose="05000000000000000000" pitchFamily="2" charset="2"/>
              </a:rPr>
              <a:t>Search user-mode memory for gadgets at your leisure</a:t>
            </a:r>
          </a:p>
          <a:p>
            <a:pPr lvl="1"/>
            <a:r>
              <a:rPr lang="en-US" sz="1425" dirty="0">
                <a:sym typeface="Wingdings" panose="05000000000000000000" pitchFamily="2" charset="2"/>
              </a:rPr>
              <a:t>Use </a:t>
            </a:r>
            <a:r>
              <a:rPr lang="en-US" sz="1425" dirty="0" err="1">
                <a:sym typeface="Wingdings" panose="05000000000000000000" pitchFamily="2" charset="2"/>
              </a:rPr>
              <a:t>EnumDeviceDrivers</a:t>
            </a:r>
            <a:r>
              <a:rPr lang="en-US" sz="1425" dirty="0">
                <a:sym typeface="Wingdings" panose="05000000000000000000" pitchFamily="2" charset="2"/>
              </a:rPr>
              <a:t> to get the kernel address of that binary</a:t>
            </a:r>
          </a:p>
          <a:p>
            <a:pPr lvl="1"/>
            <a:r>
              <a:rPr lang="en-US" sz="1425" dirty="0">
                <a:sym typeface="Wingdings" panose="05000000000000000000" pitchFamily="2" charset="2"/>
              </a:rPr>
              <a:t>Use the difference in base addresses to calculate where the ROP gadget is in kernel-mode</a:t>
            </a:r>
          </a:p>
          <a:p>
            <a:pPr lvl="1"/>
            <a:r>
              <a:rPr lang="en-US" sz="1425" dirty="0">
                <a:sym typeface="Wingdings" panose="05000000000000000000" pitchFamily="2" charset="2"/>
              </a:rPr>
              <a:t>GG</a:t>
            </a:r>
          </a:p>
          <a:p>
            <a:pPr lvl="1"/>
            <a:endParaRPr lang="en-US" sz="1200" dirty="0">
              <a:sym typeface="Wingdings" panose="05000000000000000000" pitchFamily="2" charset="2"/>
            </a:endParaRPr>
          </a:p>
          <a:p>
            <a:pPr marL="0" indent="0">
              <a:buNone/>
            </a:pPr>
            <a:endParaRPr lang="en-US" sz="1200" dirty="0"/>
          </a:p>
        </p:txBody>
      </p:sp>
    </p:spTree>
    <p:extLst>
      <p:ext uri="{BB962C8B-B14F-4D97-AF65-F5344CB8AC3E}">
        <p14:creationId xmlns:p14="http://schemas.microsoft.com/office/powerpoint/2010/main" val="211657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Getting Our Ducks In A Row</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SMEP is enabled via the CR4 register</a:t>
            </a:r>
          </a:p>
          <a:p>
            <a:endParaRPr lang="en-US" dirty="0">
              <a:sym typeface="Wingdings" panose="05000000000000000000" pitchFamily="2" charset="2"/>
            </a:endParaRPr>
          </a:p>
          <a:p>
            <a:endParaRPr lang="en-US" dirty="0">
              <a:sym typeface="Wingdings" panose="05000000000000000000" pitchFamily="2" charset="2"/>
            </a:endParaRPr>
          </a:p>
          <a:p>
            <a:pPr marL="0" indent="0">
              <a:buNone/>
            </a:pPr>
            <a:endParaRPr lang="en-US" dirty="0">
              <a:sym typeface="Wingdings" panose="05000000000000000000" pitchFamily="2" charset="2"/>
            </a:endParaRPr>
          </a:p>
          <a:p>
            <a:r>
              <a:rPr lang="en-US" dirty="0">
                <a:sym typeface="Wingdings" panose="05000000000000000000" pitchFamily="2" charset="2"/>
              </a:rPr>
              <a:t>Goal of our ROP chain is to either:</a:t>
            </a:r>
          </a:p>
          <a:p>
            <a:pPr lvl="1"/>
            <a:r>
              <a:rPr lang="en-US" sz="1350" dirty="0">
                <a:sym typeface="Wingdings" panose="05000000000000000000" pitchFamily="2" charset="2"/>
              </a:rPr>
              <a:t>Modify CR4 to mask off the SMEP bit</a:t>
            </a:r>
          </a:p>
          <a:p>
            <a:pPr lvl="1"/>
            <a:r>
              <a:rPr lang="en-US" sz="1350" dirty="0">
                <a:sym typeface="Wingdings" panose="05000000000000000000" pitchFamily="2" charset="2"/>
              </a:rPr>
              <a:t>Copy our shellcode into </a:t>
            </a:r>
            <a:r>
              <a:rPr lang="en-US" sz="1350" dirty="0" err="1">
                <a:sym typeface="Wingdings" panose="05000000000000000000" pitchFamily="2" charset="2"/>
              </a:rPr>
              <a:t>NonPagedPool</a:t>
            </a:r>
            <a:r>
              <a:rPr lang="en-US" sz="1350" dirty="0">
                <a:sym typeface="Wingdings" panose="05000000000000000000" pitchFamily="2" charset="2"/>
              </a:rPr>
              <a:t> executable (kernel) memory and run it from there</a:t>
            </a:r>
          </a:p>
          <a:p>
            <a:pPr lvl="1"/>
            <a:r>
              <a:rPr lang="en-US" sz="1350" dirty="0">
                <a:sym typeface="Wingdings" panose="05000000000000000000" pitchFamily="2" charset="2"/>
              </a:rPr>
              <a:t>We’re going with the modify CR4 method</a:t>
            </a: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F3F0281D-8C5F-41B4-B044-14DBDAEB2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05" y="1392698"/>
            <a:ext cx="4052662" cy="879463"/>
          </a:xfrm>
          <a:prstGeom prst="rect">
            <a:avLst/>
          </a:prstGeom>
        </p:spPr>
      </p:pic>
    </p:spTree>
    <p:extLst>
      <p:ext uri="{BB962C8B-B14F-4D97-AF65-F5344CB8AC3E}">
        <p14:creationId xmlns:p14="http://schemas.microsoft.com/office/powerpoint/2010/main" val="3800846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Getting Our Ducks In A Row</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We could use ExAllocatePool to allocate executable kernel code</a:t>
            </a:r>
          </a:p>
          <a:p>
            <a:pPr lvl="1">
              <a:spcAft>
                <a:spcPts val="600"/>
              </a:spcAft>
            </a:pPr>
            <a:r>
              <a:rPr lang="en-US" sz="1400" dirty="0">
                <a:sym typeface="Wingdings" panose="05000000000000000000" pitchFamily="2" charset="2"/>
              </a:rPr>
              <a:t>Run our shellcode from there</a:t>
            </a:r>
          </a:p>
          <a:p>
            <a:r>
              <a:rPr lang="en-US" dirty="0">
                <a:sym typeface="Wingdings" panose="05000000000000000000" pitchFamily="2" charset="2"/>
              </a:rPr>
              <a:t>This option has issues with sufficiently large payloads</a:t>
            </a:r>
          </a:p>
          <a:p>
            <a:pPr lvl="1">
              <a:spcAft>
                <a:spcPts val="600"/>
              </a:spcAft>
            </a:pPr>
            <a:r>
              <a:rPr lang="en-US" sz="1400" dirty="0">
                <a:sym typeface="Wingdings" panose="05000000000000000000" pitchFamily="2" charset="2"/>
              </a:rPr>
              <a:t>When done during ROP</a:t>
            </a:r>
          </a:p>
          <a:p>
            <a:r>
              <a:rPr lang="en-US" dirty="0">
                <a:sym typeface="Wingdings" panose="05000000000000000000" pitchFamily="2" charset="2"/>
              </a:rPr>
              <a:t>CR4 is more straightforward</a:t>
            </a:r>
          </a:p>
          <a:p>
            <a:r>
              <a:rPr lang="en-US" dirty="0">
                <a:sym typeface="Wingdings" panose="05000000000000000000" pitchFamily="2" charset="2"/>
              </a:rPr>
              <a:t>CR4 bits change based on processor functionality</a:t>
            </a:r>
          </a:p>
          <a:p>
            <a:pPr lvl="1">
              <a:spcAft>
                <a:spcPts val="600"/>
              </a:spcAft>
            </a:pPr>
            <a:r>
              <a:rPr lang="en-US" sz="1400" dirty="0">
                <a:sym typeface="Wingdings" panose="05000000000000000000" pitchFamily="2" charset="2"/>
              </a:rPr>
              <a:t>Don’t want to flip arbitrary bits</a:t>
            </a:r>
          </a:p>
          <a:p>
            <a:r>
              <a:rPr lang="en-US" dirty="0">
                <a:sym typeface="Wingdings" panose="05000000000000000000" pitchFamily="2" charset="2"/>
              </a:rPr>
              <a:t>We can use </a:t>
            </a:r>
            <a:r>
              <a:rPr lang="en-US" dirty="0" err="1">
                <a:sym typeface="Wingdings" panose="05000000000000000000" pitchFamily="2" charset="2"/>
              </a:rPr>
              <a:t>cpuid</a:t>
            </a:r>
            <a:r>
              <a:rPr lang="en-US" dirty="0">
                <a:sym typeface="Wingdings" panose="05000000000000000000" pitchFamily="2" charset="2"/>
              </a:rPr>
              <a:t> to query all the right flags</a:t>
            </a:r>
            <a:endParaRPr lang="en-US" dirty="0"/>
          </a:p>
          <a:p>
            <a:endParaRPr lang="en-US" sz="1500" dirty="0"/>
          </a:p>
          <a:p>
            <a:pPr marL="0" indent="0">
              <a:buNone/>
            </a:pPr>
            <a:endParaRPr lang="en-US" dirty="0"/>
          </a:p>
          <a:p>
            <a:pPr lvl="1"/>
            <a:endParaRPr lang="en-US" sz="1500" dirty="0"/>
          </a:p>
          <a:p>
            <a:endParaRPr lang="en-US" sz="1350" dirty="0"/>
          </a:p>
          <a:p>
            <a:endParaRPr lang="en-US" dirty="0"/>
          </a:p>
        </p:txBody>
      </p:sp>
    </p:spTree>
    <p:extLst>
      <p:ext uri="{BB962C8B-B14F-4D97-AF65-F5344CB8AC3E}">
        <p14:creationId xmlns:p14="http://schemas.microsoft.com/office/powerpoint/2010/main" val="1319811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Let’s ROP and Roll</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t>We immediately have a problem with our ROP chain</a:t>
            </a:r>
          </a:p>
          <a:p>
            <a:r>
              <a:rPr lang="en-US" dirty="0">
                <a:sym typeface="Wingdings" panose="05000000000000000000" pitchFamily="2" charset="2"/>
              </a:rPr>
              <a:t>In Win7 land the first instruction that we execute is </a:t>
            </a:r>
            <a:r>
              <a:rPr lang="en-US" dirty="0" err="1">
                <a:sym typeface="Wingdings" panose="05000000000000000000" pitchFamily="2" charset="2"/>
              </a:rPr>
              <a:t>swapgs</a:t>
            </a:r>
            <a:endParaRPr lang="en-US" dirty="0">
              <a:sym typeface="Wingdings" panose="05000000000000000000" pitchFamily="2" charset="2"/>
            </a:endParaRPr>
          </a:p>
          <a:p>
            <a:r>
              <a:rPr lang="en-US" dirty="0">
                <a:sym typeface="Wingdings" panose="05000000000000000000" pitchFamily="2" charset="2"/>
              </a:rPr>
              <a:t>Bad news: finding a </a:t>
            </a:r>
            <a:r>
              <a:rPr lang="en-US" dirty="0" err="1">
                <a:sym typeface="Wingdings" panose="05000000000000000000" pitchFamily="2" charset="2"/>
              </a:rPr>
              <a:t>swapgs</a:t>
            </a:r>
            <a:r>
              <a:rPr lang="en-US" dirty="0">
                <a:sym typeface="Wingdings" panose="05000000000000000000" pitchFamily="2" charset="2"/>
              </a:rPr>
              <a:t>/ret gadget is almost impossible (reliably)</a:t>
            </a:r>
          </a:p>
          <a:p>
            <a:r>
              <a:rPr lang="en-US" dirty="0">
                <a:sym typeface="Wingdings" panose="05000000000000000000" pitchFamily="2" charset="2"/>
              </a:rPr>
              <a:t>Presented with two problems:</a:t>
            </a:r>
          </a:p>
          <a:p>
            <a:pPr lvl="1"/>
            <a:r>
              <a:rPr lang="en-US" sz="1350" dirty="0">
                <a:sym typeface="Wingdings" panose="05000000000000000000" pitchFamily="2" charset="2"/>
              </a:rPr>
              <a:t>We need to be able to find a different way to run a </a:t>
            </a:r>
            <a:r>
              <a:rPr lang="en-US" sz="1350" dirty="0" err="1">
                <a:sym typeface="Wingdings" panose="05000000000000000000" pitchFamily="2" charset="2"/>
              </a:rPr>
              <a:t>swapgs</a:t>
            </a:r>
            <a:r>
              <a:rPr lang="en-US" sz="1350" dirty="0">
                <a:sym typeface="Wingdings" panose="05000000000000000000" pitchFamily="2" charset="2"/>
              </a:rPr>
              <a:t> gadget</a:t>
            </a:r>
          </a:p>
          <a:p>
            <a:pPr lvl="1"/>
            <a:r>
              <a:rPr lang="en-US" sz="1350" dirty="0">
                <a:sym typeface="Wingdings" panose="05000000000000000000" pitchFamily="2" charset="2"/>
              </a:rPr>
              <a:t>Generally we need flexibility when a particular gadget</a:t>
            </a:r>
            <a:r>
              <a:rPr lang="en-US" dirty="0">
                <a:sym typeface="Wingdings" panose="05000000000000000000" pitchFamily="2" charset="2"/>
              </a:rPr>
              <a:t> </a:t>
            </a:r>
            <a:r>
              <a:rPr lang="en-US" sz="1350" dirty="0">
                <a:sym typeface="Wingdings" panose="05000000000000000000" pitchFamily="2" charset="2"/>
              </a:rPr>
              <a:t>isn’t found on a particular OS/version</a:t>
            </a:r>
          </a:p>
          <a:p>
            <a:pPr marL="342900" lvl="1" indent="0">
              <a:buNone/>
            </a:pPr>
            <a:endParaRPr lang="en-US" sz="1200" dirty="0"/>
          </a:p>
          <a:p>
            <a:endParaRPr lang="en-US" sz="1500" dirty="0"/>
          </a:p>
          <a:p>
            <a:pPr marL="0" indent="0">
              <a:buNone/>
            </a:pPr>
            <a:endParaRPr lang="en-US" dirty="0"/>
          </a:p>
          <a:p>
            <a:pPr lvl="1"/>
            <a:endParaRPr lang="en-US" sz="1500" dirty="0"/>
          </a:p>
          <a:p>
            <a:endParaRPr lang="en-US" sz="1350" dirty="0"/>
          </a:p>
          <a:p>
            <a:endParaRPr lang="en-US" dirty="0"/>
          </a:p>
        </p:txBody>
      </p:sp>
    </p:spTree>
    <p:extLst>
      <p:ext uri="{BB962C8B-B14F-4D97-AF65-F5344CB8AC3E}">
        <p14:creationId xmlns:p14="http://schemas.microsoft.com/office/powerpoint/2010/main" val="2297420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Let’s ROP and Roll</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lnSpcReduction="10000"/>
          </a:bodyPr>
          <a:lstStyle/>
          <a:p>
            <a:r>
              <a:rPr lang="en-US" dirty="0">
                <a:sym typeface="Wingdings" panose="05000000000000000000" pitchFamily="2" charset="2"/>
              </a:rPr>
              <a:t>We need to find a usable gadget with </a:t>
            </a:r>
            <a:r>
              <a:rPr lang="en-US" dirty="0" err="1">
                <a:sym typeface="Wingdings" panose="05000000000000000000" pitchFamily="2" charset="2"/>
              </a:rPr>
              <a:t>swapgs</a:t>
            </a:r>
            <a:r>
              <a:rPr lang="en-US" dirty="0">
                <a:sym typeface="Wingdings" panose="05000000000000000000" pitchFamily="2" charset="2"/>
              </a:rPr>
              <a:t> early in our ROP chain</a:t>
            </a:r>
          </a:p>
          <a:p>
            <a:pPr lvl="1"/>
            <a:r>
              <a:rPr lang="en-US" sz="1350" dirty="0">
                <a:sym typeface="Wingdings" panose="05000000000000000000" pitchFamily="2" charset="2"/>
              </a:rPr>
              <a:t>To make our lives easier </a:t>
            </a:r>
          </a:p>
          <a:p>
            <a:pPr lvl="1">
              <a:spcAft>
                <a:spcPts val="600"/>
              </a:spcAft>
            </a:pPr>
            <a:r>
              <a:rPr lang="en-US" sz="1350" dirty="0">
                <a:sym typeface="Wingdings" panose="05000000000000000000" pitchFamily="2" charset="2"/>
              </a:rPr>
              <a:t>No </a:t>
            </a:r>
            <a:r>
              <a:rPr lang="en-US" sz="1350" dirty="0" err="1">
                <a:sym typeface="Wingdings" panose="05000000000000000000" pitchFamily="2" charset="2"/>
              </a:rPr>
              <a:t>swapgs</a:t>
            </a:r>
            <a:r>
              <a:rPr lang="en-US" sz="1350" dirty="0">
                <a:sym typeface="Wingdings" panose="05000000000000000000" pitchFamily="2" charset="2"/>
              </a:rPr>
              <a:t> # ret combo</a:t>
            </a:r>
          </a:p>
          <a:p>
            <a:r>
              <a:rPr lang="en-US" dirty="0">
                <a:sym typeface="Wingdings" panose="05000000000000000000" pitchFamily="2" charset="2"/>
              </a:rPr>
              <a:t>What about other returns?</a:t>
            </a:r>
          </a:p>
          <a:p>
            <a:pPr lvl="1"/>
            <a:r>
              <a:rPr lang="en-US" sz="1350" dirty="0">
                <a:sym typeface="Wingdings" panose="05000000000000000000" pitchFamily="2" charset="2"/>
              </a:rPr>
              <a:t>Already saw </a:t>
            </a:r>
            <a:r>
              <a:rPr lang="en-US" sz="1350" dirty="0" err="1">
                <a:sym typeface="Wingdings" panose="05000000000000000000" pitchFamily="2" charset="2"/>
              </a:rPr>
              <a:t>sysretq</a:t>
            </a:r>
            <a:r>
              <a:rPr lang="en-US" sz="1350" dirty="0">
                <a:sym typeface="Wingdings" panose="05000000000000000000" pitchFamily="2" charset="2"/>
              </a:rPr>
              <a:t> previously, but that returns us to Ring-3</a:t>
            </a:r>
          </a:p>
          <a:p>
            <a:pPr lvl="1"/>
            <a:r>
              <a:rPr lang="en-US" sz="1350" dirty="0">
                <a:sym typeface="Wingdings" panose="05000000000000000000" pitchFamily="2" charset="2"/>
              </a:rPr>
              <a:t>What about RET N gadgets?</a:t>
            </a:r>
          </a:p>
          <a:p>
            <a:pPr lvl="1"/>
            <a:r>
              <a:rPr lang="en-US" sz="1350" dirty="0">
                <a:sym typeface="Wingdings" panose="05000000000000000000" pitchFamily="2" charset="2"/>
              </a:rPr>
              <a:t>More distance between </a:t>
            </a:r>
            <a:r>
              <a:rPr lang="en-US" sz="1350" dirty="0" err="1">
                <a:sym typeface="Wingdings" panose="05000000000000000000" pitchFamily="2" charset="2"/>
              </a:rPr>
              <a:t>swapgs</a:t>
            </a:r>
            <a:r>
              <a:rPr lang="en-US" sz="1350" dirty="0">
                <a:sym typeface="Wingdings" panose="05000000000000000000" pitchFamily="2" charset="2"/>
              </a:rPr>
              <a:t> and ret is possible, but adds risk</a:t>
            </a:r>
          </a:p>
          <a:p>
            <a:pPr lvl="1"/>
            <a:r>
              <a:rPr lang="en-US" sz="1350" dirty="0">
                <a:sym typeface="Wingdings" panose="05000000000000000000" pitchFamily="2" charset="2"/>
              </a:rPr>
              <a:t>Others?</a:t>
            </a:r>
          </a:p>
          <a:p>
            <a:endParaRPr lang="en-US" sz="1425" dirty="0">
              <a:sym typeface="Wingdings" panose="05000000000000000000" pitchFamily="2" charset="2"/>
            </a:endParaRPr>
          </a:p>
          <a:p>
            <a:pPr lvl="1"/>
            <a:endParaRPr lang="en-US" sz="1200" dirty="0">
              <a:sym typeface="Wingdings" panose="05000000000000000000" pitchFamily="2" charset="2"/>
            </a:endParaRPr>
          </a:p>
          <a:p>
            <a:pPr marL="0" indent="0">
              <a:buNone/>
            </a:pPr>
            <a:r>
              <a:rPr lang="en-US" dirty="0">
                <a:sym typeface="Wingdings" panose="05000000000000000000" pitchFamily="2" charset="2"/>
              </a:rPr>
              <a:t> </a:t>
            </a:r>
          </a:p>
          <a:p>
            <a:pPr marL="342900" lvl="1" indent="0">
              <a:buNone/>
            </a:pPr>
            <a:endParaRPr lang="en-US" sz="1200" dirty="0"/>
          </a:p>
          <a:p>
            <a:endParaRPr lang="en-US" sz="1500" dirty="0"/>
          </a:p>
          <a:p>
            <a:pPr marL="0" indent="0">
              <a:buNone/>
            </a:pPr>
            <a:endParaRPr lang="en-US" dirty="0"/>
          </a:p>
          <a:p>
            <a:pPr lvl="1"/>
            <a:endParaRPr lang="en-US" sz="1500" dirty="0"/>
          </a:p>
          <a:p>
            <a:endParaRPr lang="en-US" sz="1350" dirty="0"/>
          </a:p>
          <a:p>
            <a:endParaRPr lang="en-US" dirty="0"/>
          </a:p>
        </p:txBody>
      </p:sp>
    </p:spTree>
    <p:extLst>
      <p:ext uri="{BB962C8B-B14F-4D97-AF65-F5344CB8AC3E}">
        <p14:creationId xmlns:p14="http://schemas.microsoft.com/office/powerpoint/2010/main" val="2502432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Let’s ROP and Roll</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endParaRPr lang="en-US" sz="1425" dirty="0">
              <a:sym typeface="Wingdings" panose="05000000000000000000" pitchFamily="2" charset="2"/>
            </a:endParaRPr>
          </a:p>
          <a:p>
            <a:pPr lvl="1"/>
            <a:endParaRPr lang="en-US" sz="1200" dirty="0">
              <a:sym typeface="Wingdings" panose="05000000000000000000" pitchFamily="2" charset="2"/>
            </a:endParaRPr>
          </a:p>
          <a:p>
            <a:pPr marL="0" indent="0">
              <a:buNone/>
            </a:pPr>
            <a:r>
              <a:rPr lang="en-US" dirty="0">
                <a:sym typeface="Wingdings" panose="05000000000000000000" pitchFamily="2" charset="2"/>
              </a:rPr>
              <a:t> </a:t>
            </a:r>
          </a:p>
          <a:p>
            <a:pPr marL="342900" lvl="1" indent="0">
              <a:buNone/>
            </a:pPr>
            <a:endParaRPr lang="en-US" sz="1200" dirty="0"/>
          </a:p>
          <a:p>
            <a:endParaRPr lang="en-US" sz="1500" dirty="0"/>
          </a:p>
          <a:p>
            <a:pPr marL="0" indent="0">
              <a:buNone/>
            </a:pPr>
            <a:endParaRPr lang="en-US" dirty="0"/>
          </a:p>
          <a:p>
            <a:pPr lvl="1"/>
            <a:endParaRPr lang="en-US" sz="1500" dirty="0"/>
          </a:p>
          <a:p>
            <a:endParaRPr lang="en-US" sz="1350" dirty="0"/>
          </a:p>
          <a:p>
            <a:endParaRPr lang="en-US" dirty="0"/>
          </a:p>
        </p:txBody>
      </p:sp>
      <p:pic>
        <p:nvPicPr>
          <p:cNvPr id="4" name="Picture 3">
            <a:extLst>
              <a:ext uri="{FF2B5EF4-FFF2-40B4-BE49-F238E27FC236}">
                <a16:creationId xmlns:a16="http://schemas.microsoft.com/office/drawing/2014/main" id="{7424703E-AB11-431D-AB44-EBADFB59A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697" y="1434524"/>
            <a:ext cx="2272030" cy="2564964"/>
          </a:xfrm>
          <a:prstGeom prst="rect">
            <a:avLst/>
          </a:prstGeom>
        </p:spPr>
      </p:pic>
      <p:pic>
        <p:nvPicPr>
          <p:cNvPr id="7" name="Picture 6">
            <a:extLst>
              <a:ext uri="{FF2B5EF4-FFF2-40B4-BE49-F238E27FC236}">
                <a16:creationId xmlns:a16="http://schemas.microsoft.com/office/drawing/2014/main" id="{956F6FE5-BEC3-4DAC-AC28-DB93B5043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685" y="2146030"/>
            <a:ext cx="4628055" cy="1043774"/>
          </a:xfrm>
          <a:prstGeom prst="rect">
            <a:avLst/>
          </a:prstGeom>
        </p:spPr>
      </p:pic>
    </p:spTree>
    <p:extLst>
      <p:ext uri="{BB962C8B-B14F-4D97-AF65-F5344CB8AC3E}">
        <p14:creationId xmlns:p14="http://schemas.microsoft.com/office/powerpoint/2010/main" val="237305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Let’s ROP and Roll</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fontScale="92500" lnSpcReduction="20000"/>
          </a:bodyPr>
          <a:lstStyle/>
          <a:p>
            <a:r>
              <a:rPr lang="en-US" dirty="0">
                <a:sym typeface="Wingdings" panose="05000000000000000000" pitchFamily="2" charset="2"/>
              </a:rPr>
              <a:t>This </a:t>
            </a:r>
            <a:r>
              <a:rPr lang="en-US" dirty="0" err="1">
                <a:sym typeface="Wingdings" panose="05000000000000000000" pitchFamily="2" charset="2"/>
              </a:rPr>
              <a:t>swapgs</a:t>
            </a:r>
            <a:r>
              <a:rPr lang="en-US" dirty="0">
                <a:sym typeface="Wingdings" panose="05000000000000000000" pitchFamily="2" charset="2"/>
              </a:rPr>
              <a:t>/</a:t>
            </a:r>
            <a:r>
              <a:rPr lang="en-US" dirty="0" err="1">
                <a:sym typeface="Wingdings" panose="05000000000000000000" pitchFamily="2" charset="2"/>
              </a:rPr>
              <a:t>iretq</a:t>
            </a:r>
            <a:r>
              <a:rPr lang="en-US" dirty="0">
                <a:sym typeface="Wingdings" panose="05000000000000000000" pitchFamily="2" charset="2"/>
              </a:rPr>
              <a:t> gadget is consistent across OS versions</a:t>
            </a:r>
          </a:p>
          <a:p>
            <a:r>
              <a:rPr lang="en-US" dirty="0">
                <a:sym typeface="Wingdings" panose="05000000000000000000" pitchFamily="2" charset="2"/>
              </a:rPr>
              <a:t>The </a:t>
            </a:r>
            <a:r>
              <a:rPr lang="en-US" dirty="0" err="1">
                <a:sym typeface="Wingdings" panose="05000000000000000000" pitchFamily="2" charset="2"/>
              </a:rPr>
              <a:t>iretd</a:t>
            </a:r>
            <a:r>
              <a:rPr lang="en-US" dirty="0">
                <a:sym typeface="Wingdings" panose="05000000000000000000" pitchFamily="2" charset="2"/>
              </a:rPr>
              <a:t>/q instruction is normally used to return from an interrupt</a:t>
            </a:r>
          </a:p>
          <a:p>
            <a:pPr lvl="1">
              <a:spcAft>
                <a:spcPts val="600"/>
              </a:spcAft>
            </a:pPr>
            <a:r>
              <a:rPr lang="en-US" sz="1350" dirty="0">
                <a:sym typeface="Wingdings" panose="05000000000000000000" pitchFamily="2" charset="2"/>
              </a:rPr>
              <a:t>But it doesn’t </a:t>
            </a:r>
            <a:r>
              <a:rPr lang="en-US" sz="1350" i="1" dirty="0">
                <a:sym typeface="Wingdings" panose="05000000000000000000" pitchFamily="2" charset="2"/>
              </a:rPr>
              <a:t>have</a:t>
            </a:r>
            <a:r>
              <a:rPr lang="en-US" sz="1350" dirty="0">
                <a:sym typeface="Wingdings" panose="05000000000000000000" pitchFamily="2" charset="2"/>
              </a:rPr>
              <a:t> to</a:t>
            </a:r>
          </a:p>
          <a:p>
            <a:r>
              <a:rPr lang="en-US" dirty="0" err="1">
                <a:sym typeface="Wingdings" panose="05000000000000000000" pitchFamily="2" charset="2"/>
              </a:rPr>
              <a:t>iretd</a:t>
            </a:r>
            <a:r>
              <a:rPr lang="en-US" dirty="0">
                <a:sym typeface="Wingdings" panose="05000000000000000000" pitchFamily="2" charset="2"/>
              </a:rPr>
              <a:t>/q takes the return address, stack pointer, code and stack segment, and RFLAGS on the stack</a:t>
            </a:r>
          </a:p>
          <a:p>
            <a:pPr lvl="1"/>
            <a:r>
              <a:rPr lang="en-US" sz="1350" dirty="0">
                <a:sym typeface="Wingdings" panose="05000000000000000000" pitchFamily="2" charset="2"/>
              </a:rPr>
              <a:t>Like a RET with parameters</a:t>
            </a:r>
          </a:p>
          <a:p>
            <a:pPr lvl="1"/>
            <a:r>
              <a:rPr lang="en-US" sz="1350" dirty="0">
                <a:sym typeface="Wingdings" panose="05000000000000000000" pitchFamily="2" charset="2"/>
              </a:rPr>
              <a:t>If we set up our stack we can use it as if it were a regular ROP chain</a:t>
            </a:r>
          </a:p>
          <a:p>
            <a:pPr lvl="1"/>
            <a:r>
              <a:rPr lang="en-US" sz="1350" dirty="0">
                <a:sym typeface="Wingdings" panose="05000000000000000000" pitchFamily="2" charset="2"/>
              </a:rPr>
              <a:t>CS is normally 0x10 for kernel-mode</a:t>
            </a:r>
          </a:p>
          <a:p>
            <a:pPr lvl="1"/>
            <a:r>
              <a:rPr lang="en-US" sz="1350" dirty="0">
                <a:sym typeface="Wingdings" panose="05000000000000000000" pitchFamily="2" charset="2"/>
              </a:rPr>
              <a:t>SS is normally 0x18 for kernel-mode</a:t>
            </a:r>
          </a:p>
          <a:p>
            <a:pPr lvl="1"/>
            <a:r>
              <a:rPr lang="en-US" sz="1350" dirty="0">
                <a:sym typeface="Wingdings" panose="05000000000000000000" pitchFamily="2" charset="2"/>
              </a:rPr>
              <a:t>Keep interrupts DISABLED in RFLAGS</a:t>
            </a:r>
          </a:p>
          <a:p>
            <a:endParaRPr lang="en-US" sz="1425" dirty="0">
              <a:sym typeface="Wingdings" panose="05000000000000000000" pitchFamily="2" charset="2"/>
            </a:endParaRPr>
          </a:p>
          <a:p>
            <a:pPr lvl="1"/>
            <a:endParaRPr lang="en-US" sz="1200" dirty="0">
              <a:sym typeface="Wingdings" panose="05000000000000000000" pitchFamily="2" charset="2"/>
            </a:endParaRPr>
          </a:p>
          <a:p>
            <a:pPr marL="0" indent="0">
              <a:buNone/>
            </a:pPr>
            <a:r>
              <a:rPr lang="en-US" dirty="0">
                <a:sym typeface="Wingdings" panose="05000000000000000000" pitchFamily="2" charset="2"/>
              </a:rPr>
              <a:t> </a:t>
            </a:r>
          </a:p>
          <a:p>
            <a:pPr marL="342900" lvl="1" indent="0">
              <a:buNone/>
            </a:pPr>
            <a:endParaRPr lang="en-US" sz="1200" dirty="0"/>
          </a:p>
          <a:p>
            <a:endParaRPr lang="en-US" sz="1500" dirty="0"/>
          </a:p>
          <a:p>
            <a:pPr marL="0" indent="0">
              <a:buNone/>
            </a:pPr>
            <a:endParaRPr lang="en-US" dirty="0"/>
          </a:p>
          <a:p>
            <a:pPr lvl="1"/>
            <a:endParaRPr lang="en-US" sz="1500" dirty="0"/>
          </a:p>
          <a:p>
            <a:endParaRPr lang="en-US" sz="1350" dirty="0"/>
          </a:p>
          <a:p>
            <a:endParaRPr lang="en-US" dirty="0"/>
          </a:p>
        </p:txBody>
      </p:sp>
    </p:spTree>
    <p:extLst>
      <p:ext uri="{BB962C8B-B14F-4D97-AF65-F5344CB8AC3E}">
        <p14:creationId xmlns:p14="http://schemas.microsoft.com/office/powerpoint/2010/main" val="2110508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Let’s ROP and Roll</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Next we disable SMEP by toggling the bit in CR4</a:t>
            </a:r>
          </a:p>
          <a:p>
            <a:r>
              <a:rPr lang="en-US" dirty="0">
                <a:sym typeface="Wingdings" panose="05000000000000000000" pitchFamily="2" charset="2"/>
              </a:rPr>
              <a:t>Finding a mov cr4 gadget is pretty easy</a:t>
            </a:r>
          </a:p>
          <a:p>
            <a:endParaRPr lang="en-US" sz="1500" dirty="0">
              <a:sym typeface="Wingdings" panose="05000000000000000000" pitchFamily="2" charset="2"/>
            </a:endParaRPr>
          </a:p>
          <a:p>
            <a:endParaRPr lang="en-US" sz="1500" dirty="0">
              <a:sym typeface="Wingdings" panose="05000000000000000000" pitchFamily="2" charset="2"/>
            </a:endParaRPr>
          </a:p>
          <a:p>
            <a:endParaRPr lang="en-US" sz="1500" dirty="0">
              <a:sym typeface="Wingdings" panose="05000000000000000000" pitchFamily="2" charset="2"/>
            </a:endParaRPr>
          </a:p>
          <a:p>
            <a:pPr marL="0" indent="0">
              <a:buNone/>
            </a:pPr>
            <a:endParaRPr lang="en-US" sz="1500" dirty="0">
              <a:sym typeface="Wingdings" panose="05000000000000000000" pitchFamily="2" charset="2"/>
            </a:endParaRPr>
          </a:p>
          <a:p>
            <a:pPr marL="176209" lvl="1" indent="0">
              <a:buNone/>
            </a:pPr>
            <a:endParaRPr lang="en-US" sz="1200" dirty="0">
              <a:sym typeface="Wingdings" panose="05000000000000000000" pitchFamily="2" charset="2"/>
            </a:endParaRPr>
          </a:p>
          <a:p>
            <a:pPr marL="0" indent="0">
              <a:buNone/>
            </a:pPr>
            <a:endParaRPr lang="en-US" dirty="0">
              <a:sym typeface="Wingdings" panose="05000000000000000000" pitchFamily="2" charset="2"/>
            </a:endParaRPr>
          </a:p>
        </p:txBody>
      </p:sp>
      <p:pic>
        <p:nvPicPr>
          <p:cNvPr id="4" name="Picture 3">
            <a:extLst>
              <a:ext uri="{FF2B5EF4-FFF2-40B4-BE49-F238E27FC236}">
                <a16:creationId xmlns:a16="http://schemas.microsoft.com/office/drawing/2014/main" id="{7982EA9C-0909-4586-B9D4-605528BC1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58" y="1745885"/>
            <a:ext cx="7101116" cy="1620053"/>
          </a:xfrm>
          <a:prstGeom prst="rect">
            <a:avLst/>
          </a:prstGeom>
        </p:spPr>
      </p:pic>
    </p:spTree>
    <p:extLst>
      <p:ext uri="{BB962C8B-B14F-4D97-AF65-F5344CB8AC3E}">
        <p14:creationId xmlns:p14="http://schemas.microsoft.com/office/powerpoint/2010/main" val="2001199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SMEP payload</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User-mode code calculates new CR4</a:t>
            </a:r>
          </a:p>
          <a:p>
            <a:pPr lvl="1"/>
            <a:r>
              <a:rPr lang="en-US" sz="1500" dirty="0">
                <a:sym typeface="Wingdings" panose="05000000000000000000" pitchFamily="2" charset="2"/>
              </a:rPr>
              <a:t>Instead of trying to do it via ROP</a:t>
            </a:r>
            <a:endParaRPr lang="en-US" sz="1425" dirty="0">
              <a:sym typeface="Wingdings" panose="05000000000000000000" pitchFamily="2" charset="2"/>
            </a:endParaRPr>
          </a:p>
          <a:p>
            <a:pPr lvl="1"/>
            <a:endParaRPr lang="en-US" sz="1200" dirty="0">
              <a:sym typeface="Wingdings" panose="05000000000000000000" pitchFamily="2" charset="2"/>
            </a:endParaRPr>
          </a:p>
          <a:p>
            <a:pPr marL="0" indent="0">
              <a:buNone/>
            </a:pPr>
            <a:endParaRPr lang="en-US" dirty="0">
              <a:sym typeface="Wingdings" panose="05000000000000000000" pitchFamily="2" charset="2"/>
            </a:endParaRPr>
          </a:p>
        </p:txBody>
      </p:sp>
      <p:sp>
        <p:nvSpPr>
          <p:cNvPr id="6" name="Rectangle: Rounded Corners 5">
            <a:extLst>
              <a:ext uri="{FF2B5EF4-FFF2-40B4-BE49-F238E27FC236}">
                <a16:creationId xmlns:a16="http://schemas.microsoft.com/office/drawing/2014/main" id="{C07A3EDE-B7B4-4D8C-AB63-3F7469AF05C4}"/>
              </a:ext>
            </a:extLst>
          </p:cNvPr>
          <p:cNvSpPr/>
          <p:nvPr/>
        </p:nvSpPr>
        <p:spPr>
          <a:xfrm>
            <a:off x="5502818" y="1153801"/>
            <a:ext cx="2427270" cy="569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err="1"/>
              <a:t>swapgs</a:t>
            </a:r>
            <a:r>
              <a:rPr lang="en-US" sz="1013" dirty="0"/>
              <a:t> # </a:t>
            </a:r>
            <a:r>
              <a:rPr lang="en-US" sz="1013" dirty="0" err="1"/>
              <a:t>iretq</a:t>
            </a:r>
            <a:endParaRPr lang="en-US" sz="1013" dirty="0"/>
          </a:p>
        </p:txBody>
      </p:sp>
      <p:sp>
        <p:nvSpPr>
          <p:cNvPr id="7" name="Rectangle: Rounded Corners 6">
            <a:extLst>
              <a:ext uri="{FF2B5EF4-FFF2-40B4-BE49-F238E27FC236}">
                <a16:creationId xmlns:a16="http://schemas.microsoft.com/office/drawing/2014/main" id="{38998662-DE4F-4F57-B325-D8F4F0E72E71}"/>
              </a:ext>
            </a:extLst>
          </p:cNvPr>
          <p:cNvSpPr/>
          <p:nvPr/>
        </p:nvSpPr>
        <p:spPr>
          <a:xfrm>
            <a:off x="5502818" y="1720175"/>
            <a:ext cx="2427270" cy="64015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Modify CR4 gadget</a:t>
            </a:r>
          </a:p>
        </p:txBody>
      </p:sp>
      <p:sp>
        <p:nvSpPr>
          <p:cNvPr id="8" name="Rectangle: Rounded Corners 7">
            <a:extLst>
              <a:ext uri="{FF2B5EF4-FFF2-40B4-BE49-F238E27FC236}">
                <a16:creationId xmlns:a16="http://schemas.microsoft.com/office/drawing/2014/main" id="{0080BA03-50F1-4528-B2FF-AA03DE45D98C}"/>
              </a:ext>
            </a:extLst>
          </p:cNvPr>
          <p:cNvSpPr/>
          <p:nvPr/>
        </p:nvSpPr>
        <p:spPr>
          <a:xfrm>
            <a:off x="5502818" y="3428226"/>
            <a:ext cx="2427270" cy="76626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err="1"/>
              <a:t>swapgs</a:t>
            </a:r>
            <a:r>
              <a:rPr lang="en-US" sz="1013" dirty="0"/>
              <a:t> # </a:t>
            </a:r>
            <a:r>
              <a:rPr lang="en-US" sz="1013" dirty="0" err="1"/>
              <a:t>sysretq</a:t>
            </a:r>
            <a:endParaRPr lang="en-US" sz="1013" dirty="0"/>
          </a:p>
        </p:txBody>
      </p:sp>
      <p:sp>
        <p:nvSpPr>
          <p:cNvPr id="9" name="Rectangle: Rounded Corners 8">
            <a:extLst>
              <a:ext uri="{FF2B5EF4-FFF2-40B4-BE49-F238E27FC236}">
                <a16:creationId xmlns:a16="http://schemas.microsoft.com/office/drawing/2014/main" id="{28D6CFD8-95FC-4F53-8EB3-8E746AE02505}"/>
              </a:ext>
            </a:extLst>
          </p:cNvPr>
          <p:cNvSpPr/>
          <p:nvPr/>
        </p:nvSpPr>
        <p:spPr>
          <a:xfrm>
            <a:off x="5502818" y="2363431"/>
            <a:ext cx="2427270" cy="106479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Kernel shellcode</a:t>
            </a:r>
          </a:p>
        </p:txBody>
      </p:sp>
    </p:spTree>
    <p:extLst>
      <p:ext uri="{BB962C8B-B14F-4D97-AF65-F5344CB8AC3E}">
        <p14:creationId xmlns:p14="http://schemas.microsoft.com/office/powerpoint/2010/main" val="330136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lstStyle/>
          <a:p>
            <a:r>
              <a:rPr lang="en-US" dirty="0"/>
              <a:t>whoami.exe</a:t>
            </a:r>
          </a:p>
        </p:txBody>
      </p:sp>
      <p:sp>
        <p:nvSpPr>
          <p:cNvPr id="3" name="Content Placeholder 2">
            <a:extLst>
              <a:ext uri="{FF2B5EF4-FFF2-40B4-BE49-F238E27FC236}">
                <a16:creationId xmlns:a16="http://schemas.microsoft.com/office/drawing/2014/main" id="{E59CFF4A-F21F-40A3-9FE4-8E1BA57B4A6F}"/>
              </a:ext>
            </a:extLst>
          </p:cNvPr>
          <p:cNvSpPr>
            <a:spLocks noGrp="1"/>
          </p:cNvSpPr>
          <p:nvPr>
            <p:ph idx="1"/>
          </p:nvPr>
        </p:nvSpPr>
        <p:spPr/>
        <p:txBody>
          <a:bodyPr/>
          <a:lstStyle/>
          <a:p>
            <a:r>
              <a:rPr lang="en-US" dirty="0"/>
              <a:t>Tim Harrison</a:t>
            </a:r>
          </a:p>
          <a:p>
            <a:r>
              <a:rPr lang="en-US" dirty="0"/>
              <a:t>BS Comp Sci</a:t>
            </a:r>
          </a:p>
          <a:p>
            <a:r>
              <a:rPr lang="en-US" dirty="0"/>
              <a:t>Lead Technologist, Booz Allen Hamilton</a:t>
            </a:r>
          </a:p>
          <a:p>
            <a:pPr lvl="1"/>
            <a:r>
              <a:rPr lang="en-US" sz="1400" dirty="0"/>
              <a:t>Reverse Malware</a:t>
            </a:r>
          </a:p>
          <a:p>
            <a:pPr lvl="1"/>
            <a:r>
              <a:rPr lang="en-US" sz="1400" dirty="0"/>
              <a:t>Red Teaming</a:t>
            </a:r>
          </a:p>
          <a:p>
            <a:pPr lvl="1">
              <a:spcAft>
                <a:spcPts val="600"/>
              </a:spcAft>
            </a:pPr>
            <a:r>
              <a:rPr lang="en-US" sz="1400" dirty="0"/>
              <a:t>Driver development</a:t>
            </a:r>
          </a:p>
          <a:p>
            <a:r>
              <a:rPr lang="en-US" dirty="0"/>
              <a:t>Fun fact: Likes SCUBA diving, especially wrecks</a:t>
            </a:r>
          </a:p>
          <a:p>
            <a:r>
              <a:rPr lang="en-US" dirty="0"/>
              <a:t>Likes exploitation, expansion of access</a:t>
            </a:r>
          </a:p>
          <a:p>
            <a:endParaRPr lang="en-US" dirty="0"/>
          </a:p>
        </p:txBody>
      </p:sp>
    </p:spTree>
    <p:extLst>
      <p:ext uri="{BB962C8B-B14F-4D97-AF65-F5344CB8AC3E}">
        <p14:creationId xmlns:p14="http://schemas.microsoft.com/office/powerpoint/2010/main" val="3819445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When It Rains It Pours</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As a response to </a:t>
            </a:r>
            <a:r>
              <a:rPr lang="en-US" dirty="0" err="1">
                <a:sym typeface="Wingdings" panose="05000000000000000000" pitchFamily="2" charset="2"/>
              </a:rPr>
              <a:t>Spectre</a:t>
            </a:r>
            <a:r>
              <a:rPr lang="en-US" dirty="0">
                <a:sym typeface="Wingdings" panose="05000000000000000000" pitchFamily="2" charset="2"/>
              </a:rPr>
              <a:t> and Meltdown Microsoft added </a:t>
            </a:r>
            <a:r>
              <a:rPr lang="en-US" dirty="0"/>
              <a:t>Kernel Page Table Isolation (KPTI)</a:t>
            </a:r>
            <a:endParaRPr lang="en-US" dirty="0">
              <a:sym typeface="Wingdings" panose="05000000000000000000" pitchFamily="2" charset="2"/>
            </a:endParaRPr>
          </a:p>
          <a:p>
            <a:r>
              <a:rPr lang="en-US" dirty="0">
                <a:sym typeface="Wingdings" panose="05000000000000000000" pitchFamily="2" charset="2"/>
              </a:rPr>
              <a:t>KPTI maintains a separate set of page tables for user- and kernel-mode </a:t>
            </a:r>
          </a:p>
          <a:p>
            <a:pPr lvl="1"/>
            <a:r>
              <a:rPr lang="en-US" dirty="0">
                <a:sym typeface="Wingdings" panose="05000000000000000000" pitchFamily="2" charset="2"/>
              </a:rPr>
              <a:t>The CR3 register contains the base of the current set of page tables</a:t>
            </a:r>
          </a:p>
          <a:p>
            <a:pPr lvl="1"/>
            <a:r>
              <a:rPr lang="en-US" sz="1450" dirty="0">
                <a:sym typeface="Wingdings" panose="05000000000000000000" pitchFamily="2" charset="2"/>
              </a:rPr>
              <a:t>While in user-mode, you have a user-mode CR3 value (</a:t>
            </a:r>
            <a:r>
              <a:rPr lang="en-US" sz="1450" dirty="0" err="1">
                <a:sym typeface="Wingdings" panose="05000000000000000000" pitchFamily="2" charset="2"/>
              </a:rPr>
              <a:t>KPROCESS.UserDirectoryTableBase</a:t>
            </a:r>
            <a:r>
              <a:rPr lang="en-US" sz="1450" dirty="0">
                <a:sym typeface="Wingdings" panose="05000000000000000000" pitchFamily="2" charset="2"/>
              </a:rPr>
              <a:t>)</a:t>
            </a:r>
          </a:p>
          <a:p>
            <a:pPr lvl="1"/>
            <a:r>
              <a:rPr lang="en-US" sz="1450" dirty="0">
                <a:sym typeface="Wingdings" panose="05000000000000000000" pitchFamily="2" charset="2"/>
              </a:rPr>
              <a:t>While in kernel-mode, you have a kernel-mode CR3 value (</a:t>
            </a:r>
            <a:r>
              <a:rPr lang="en-US" sz="1450" dirty="0" err="1">
                <a:sym typeface="Wingdings" panose="05000000000000000000" pitchFamily="2" charset="2"/>
              </a:rPr>
              <a:t>KPROCESS.DirectoryTableBase</a:t>
            </a:r>
            <a:r>
              <a:rPr lang="en-US" sz="1450" dirty="0">
                <a:sym typeface="Wingdings" panose="05000000000000000000" pitchFamily="2" charset="2"/>
              </a:rPr>
              <a:t>)</a:t>
            </a:r>
          </a:p>
          <a:p>
            <a:pPr marL="0" indent="0">
              <a:buNone/>
            </a:pPr>
            <a:endParaRPr lang="en-US" sz="1425" dirty="0">
              <a:sym typeface="Wingdings" panose="05000000000000000000" pitchFamily="2" charset="2"/>
            </a:endParaRPr>
          </a:p>
          <a:p>
            <a:pPr lvl="1"/>
            <a:endParaRPr lang="en-US" sz="1200" dirty="0">
              <a:sym typeface="Wingdings" panose="05000000000000000000" pitchFamily="2" charset="2"/>
            </a:endParaRPr>
          </a:p>
          <a:p>
            <a:pPr marL="0" indent="0">
              <a:buNone/>
            </a:pPr>
            <a:endParaRPr lang="en-US" dirty="0">
              <a:sym typeface="Wingdings" panose="05000000000000000000" pitchFamily="2" charset="2"/>
            </a:endParaRPr>
          </a:p>
        </p:txBody>
      </p:sp>
    </p:spTree>
    <p:extLst>
      <p:ext uri="{BB962C8B-B14F-4D97-AF65-F5344CB8AC3E}">
        <p14:creationId xmlns:p14="http://schemas.microsoft.com/office/powerpoint/2010/main" val="3488454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When It Rains It Pours</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sz="1650" dirty="0">
                <a:sym typeface="Wingdings" panose="05000000000000000000" pitchFamily="2" charset="2"/>
              </a:rPr>
              <a:t>KPTI implementation is also changing per-version</a:t>
            </a:r>
          </a:p>
          <a:p>
            <a:r>
              <a:rPr lang="en-US" sz="1650" dirty="0">
                <a:sym typeface="Wingdings" panose="05000000000000000000" pitchFamily="2" charset="2"/>
              </a:rPr>
              <a:t>Call </a:t>
            </a:r>
            <a:r>
              <a:rPr lang="en-US" sz="1650" dirty="0" err="1">
                <a:sym typeface="Wingdings" panose="05000000000000000000" pitchFamily="2" charset="2"/>
              </a:rPr>
              <a:t>NtQuerySystemInformation</a:t>
            </a:r>
            <a:r>
              <a:rPr lang="en-US" sz="1650" dirty="0">
                <a:sym typeface="Wingdings" panose="05000000000000000000" pitchFamily="2" charset="2"/>
              </a:rPr>
              <a:t> </a:t>
            </a:r>
          </a:p>
          <a:p>
            <a:pPr lvl="1"/>
            <a:r>
              <a:rPr lang="en-US" sz="1450" dirty="0" err="1">
                <a:sym typeface="Wingdings" panose="05000000000000000000" pitchFamily="2" charset="2"/>
              </a:rPr>
              <a:t>SystemSpeculationControlInformation</a:t>
            </a:r>
            <a:r>
              <a:rPr lang="en-US" sz="1450" dirty="0">
                <a:sym typeface="Wingdings" panose="05000000000000000000" pitchFamily="2" charset="2"/>
              </a:rPr>
              <a:t> to determine KPTI status </a:t>
            </a:r>
          </a:p>
          <a:p>
            <a:pPr lvl="1"/>
            <a:r>
              <a:rPr lang="en-US" sz="1450" dirty="0">
                <a:sym typeface="Wingdings" panose="05000000000000000000" pitchFamily="2" charset="2"/>
              </a:rPr>
              <a:t>This is documented by Microsoft</a:t>
            </a:r>
            <a:endParaRPr lang="en-US" sz="1150" dirty="0">
              <a:sym typeface="Wingdings" panose="05000000000000000000" pitchFamily="2" charset="2"/>
            </a:endParaRPr>
          </a:p>
          <a:p>
            <a:endParaRPr lang="en-US" sz="1425" dirty="0">
              <a:sym typeface="Wingdings" panose="05000000000000000000" pitchFamily="2" charset="2"/>
            </a:endParaRPr>
          </a:p>
          <a:p>
            <a:pPr lvl="1"/>
            <a:endParaRPr lang="en-US" sz="1200" dirty="0">
              <a:sym typeface="Wingdings" panose="05000000000000000000" pitchFamily="2" charset="2"/>
            </a:endParaRPr>
          </a:p>
          <a:p>
            <a:pPr marL="0" indent="0">
              <a:buNone/>
            </a:pPr>
            <a:endParaRPr lang="en-US" dirty="0">
              <a:sym typeface="Wingdings" panose="05000000000000000000" pitchFamily="2" charset="2"/>
            </a:endParaRPr>
          </a:p>
        </p:txBody>
      </p:sp>
    </p:spTree>
    <p:extLst>
      <p:ext uri="{BB962C8B-B14F-4D97-AF65-F5344CB8AC3E}">
        <p14:creationId xmlns:p14="http://schemas.microsoft.com/office/powerpoint/2010/main" val="2386626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375321"/>
            <a:ext cx="8330184" cy="480131"/>
          </a:xfrm>
        </p:spPr>
        <p:txBody>
          <a:bodyPr/>
          <a:lstStyle/>
          <a:p>
            <a:r>
              <a:rPr lang="en-US" sz="2700" dirty="0"/>
              <a:t>ROP and Roll 2: Electric </a:t>
            </a:r>
            <a:r>
              <a:rPr lang="en-US" sz="2700" dirty="0" err="1"/>
              <a:t>Boogaloo</a:t>
            </a:r>
            <a:endParaRPr lang="en-US" sz="2700" dirty="0"/>
          </a:p>
        </p:txBody>
      </p:sp>
      <p:sp>
        <p:nvSpPr>
          <p:cNvPr id="3" name="Content Placeholder 2"/>
          <p:cNvSpPr>
            <a:spLocks noGrp="1"/>
          </p:cNvSpPr>
          <p:nvPr>
            <p:ph idx="1"/>
          </p:nvPr>
        </p:nvSpPr>
        <p:spPr/>
        <p:txBody>
          <a:bodyPr/>
          <a:lstStyle/>
          <a:p>
            <a:r>
              <a:rPr lang="en-US" dirty="0">
                <a:sym typeface="Wingdings" panose="05000000000000000000" pitchFamily="2" charset="2"/>
              </a:rPr>
              <a:t>When user-mode code is executing there are very few valid pages of kernel-mode code</a:t>
            </a:r>
          </a:p>
          <a:p>
            <a:pPr lvl="1"/>
            <a:r>
              <a:rPr lang="en-US" sz="1400" dirty="0">
                <a:sym typeface="Wingdings" panose="05000000000000000000" pitchFamily="2" charset="2"/>
              </a:rPr>
              <a:t>Just enough to handle transitions in and out of the kernel</a:t>
            </a:r>
          </a:p>
          <a:p>
            <a:pPr lvl="1"/>
            <a:r>
              <a:rPr lang="en-US" sz="1400" dirty="0">
                <a:sym typeface="Wingdings" panose="05000000000000000000" pitchFamily="2" charset="2"/>
              </a:rPr>
              <a:t>Section named KVASCODE in ntoskrnl.exe</a:t>
            </a:r>
          </a:p>
          <a:p>
            <a:r>
              <a:rPr lang="en-US" dirty="0">
                <a:sym typeface="Wingdings" panose="05000000000000000000" pitchFamily="2" charset="2"/>
              </a:rPr>
              <a:t>New handlers for kernel entry: *Shadow (such as </a:t>
            </a:r>
            <a:r>
              <a:rPr lang="en-US" dirty="0" err="1">
                <a:sym typeface="Wingdings" panose="05000000000000000000" pitchFamily="2" charset="2"/>
              </a:rPr>
              <a:t>KiSystemServiceShadow</a:t>
            </a:r>
            <a:r>
              <a:rPr lang="en-US" dirty="0">
                <a:sym typeface="Wingdings" panose="05000000000000000000" pitchFamily="2" charset="2"/>
              </a:rPr>
              <a:t>)</a:t>
            </a:r>
          </a:p>
          <a:p>
            <a:pPr lvl="1"/>
            <a:r>
              <a:rPr lang="en-US" sz="1400" dirty="0">
                <a:sym typeface="Wingdings" panose="05000000000000000000" pitchFamily="2" charset="2"/>
              </a:rPr>
              <a:t>When a kernel transition happens the handler loads the process’ kernel CR3 value</a:t>
            </a:r>
          </a:p>
          <a:p>
            <a:pPr lvl="1"/>
            <a:r>
              <a:rPr lang="en-US" sz="1400" dirty="0">
                <a:sym typeface="Wingdings" panose="05000000000000000000" pitchFamily="2" charset="2"/>
              </a:rPr>
              <a:t>Jumps to the original handler (such as </a:t>
            </a:r>
            <a:r>
              <a:rPr lang="en-US" sz="1400" dirty="0" err="1">
                <a:sym typeface="Wingdings" panose="05000000000000000000" pitchFamily="2" charset="2"/>
              </a:rPr>
              <a:t>KiSystemService</a:t>
            </a:r>
            <a:r>
              <a:rPr lang="en-US" sz="1400" dirty="0">
                <a:sym typeface="Wingdings" panose="05000000000000000000" pitchFamily="2" charset="2"/>
              </a:rPr>
              <a:t>) or implements it</a:t>
            </a:r>
          </a:p>
        </p:txBody>
      </p:sp>
      <p:sp>
        <p:nvSpPr>
          <p:cNvPr id="4" name="Slide Number Placeholder 3"/>
          <p:cNvSpPr>
            <a:spLocks noGrp="1"/>
          </p:cNvSpPr>
          <p:nvPr>
            <p:ph type="sldNum" sz="quarter" idx="12"/>
          </p:nvPr>
        </p:nvSpPr>
        <p:spPr/>
        <p:txBody>
          <a:bodyPr/>
          <a:lstStyle/>
          <a:p>
            <a:fld id="{6961F35C-E01A-4C72-99D5-C36F5DE1EB30}" type="slidenum">
              <a:rPr lang="en-US" smtClean="0"/>
              <a:t>52</a:t>
            </a:fld>
            <a:endParaRPr lang="en-US"/>
          </a:p>
        </p:txBody>
      </p:sp>
    </p:spTree>
    <p:extLst>
      <p:ext uri="{BB962C8B-B14F-4D97-AF65-F5344CB8AC3E}">
        <p14:creationId xmlns:p14="http://schemas.microsoft.com/office/powerpoint/2010/main" val="3147165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389171"/>
            <a:ext cx="8330184" cy="466281"/>
          </a:xfrm>
        </p:spPr>
        <p:txBody>
          <a:bodyPr/>
          <a:lstStyle/>
          <a:p>
            <a:r>
              <a:rPr lang="en-US" sz="2700" dirty="0"/>
              <a:t>ROP and Roll 2: Electric </a:t>
            </a:r>
            <a:r>
              <a:rPr lang="en-US" sz="2700" dirty="0" err="1"/>
              <a:t>Boogaloo</a:t>
            </a:r>
            <a:endParaRPr lang="en-US" sz="2700" dirty="0"/>
          </a:p>
        </p:txBody>
      </p:sp>
      <p:sp>
        <p:nvSpPr>
          <p:cNvPr id="3" name="Content Placeholder 2"/>
          <p:cNvSpPr>
            <a:spLocks noGrp="1"/>
          </p:cNvSpPr>
          <p:nvPr>
            <p:ph idx="1"/>
          </p:nvPr>
        </p:nvSpPr>
        <p:spPr/>
        <p:txBody>
          <a:bodyPr/>
          <a:lstStyle/>
          <a:p>
            <a:r>
              <a:rPr lang="en-US" dirty="0"/>
              <a:t>This means we need to find a few new things to defeat KPTI:</a:t>
            </a:r>
          </a:p>
          <a:p>
            <a:pPr lvl="1"/>
            <a:r>
              <a:rPr lang="en-US" dirty="0"/>
              <a:t>Kernel-mode CR3 value for our process</a:t>
            </a:r>
          </a:p>
          <a:p>
            <a:pPr lvl="1"/>
            <a:r>
              <a:rPr lang="en-US" dirty="0"/>
              <a:t>A ROP gadget, located in the KVASCODE section of ntoskrnl.exe, that will modify CR3</a:t>
            </a:r>
          </a:p>
          <a:p>
            <a:pPr lvl="1"/>
            <a:r>
              <a:rPr lang="en-US" dirty="0"/>
              <a:t>This is only </a:t>
            </a:r>
            <a:r>
              <a:rPr lang="en-US" i="1" dirty="0"/>
              <a:t>one or two pages </a:t>
            </a:r>
            <a:r>
              <a:rPr lang="en-US" dirty="0"/>
              <a:t>of code to find gadgets in</a:t>
            </a:r>
          </a:p>
        </p:txBody>
      </p:sp>
      <p:sp>
        <p:nvSpPr>
          <p:cNvPr id="4" name="Slide Number Placeholder 3"/>
          <p:cNvSpPr>
            <a:spLocks noGrp="1"/>
          </p:cNvSpPr>
          <p:nvPr>
            <p:ph type="sldNum" sz="quarter" idx="12"/>
          </p:nvPr>
        </p:nvSpPr>
        <p:spPr/>
        <p:txBody>
          <a:bodyPr/>
          <a:lstStyle/>
          <a:p>
            <a:fld id="{6961F35C-E01A-4C72-99D5-C36F5DE1EB30}" type="slidenum">
              <a:rPr lang="en-US" smtClean="0"/>
              <a:t>53</a:t>
            </a:fld>
            <a:endParaRPr lang="en-US"/>
          </a:p>
        </p:txBody>
      </p:sp>
    </p:spTree>
    <p:extLst>
      <p:ext uri="{BB962C8B-B14F-4D97-AF65-F5344CB8AC3E}">
        <p14:creationId xmlns:p14="http://schemas.microsoft.com/office/powerpoint/2010/main" val="319762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ROP and Roll 2: Electric Boogaloo</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Finding gadgets to modify CR3 is easy enough</a:t>
            </a:r>
          </a:p>
          <a:p>
            <a:r>
              <a:rPr lang="en-US" dirty="0">
                <a:sym typeface="Wingdings" panose="05000000000000000000" pitchFamily="2" charset="2"/>
              </a:rPr>
              <a:t>The kernel has to implement this shortly before a return to user-mode code</a:t>
            </a:r>
            <a:endParaRPr lang="en-US" sz="1500" dirty="0">
              <a:sym typeface="Wingdings" panose="05000000000000000000" pitchFamily="2" charset="2"/>
            </a:endParaRPr>
          </a:p>
          <a:p>
            <a:r>
              <a:rPr lang="en-US" dirty="0">
                <a:sym typeface="Wingdings" panose="05000000000000000000" pitchFamily="2" charset="2"/>
              </a:rPr>
              <a:t>Windows 10 1709/1803:</a:t>
            </a: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p:txBody>
      </p:sp>
      <p:pic>
        <p:nvPicPr>
          <p:cNvPr id="6" name="Picture 5">
            <a:extLst>
              <a:ext uri="{FF2B5EF4-FFF2-40B4-BE49-F238E27FC236}">
                <a16:creationId xmlns:a16="http://schemas.microsoft.com/office/drawing/2014/main" id="{502ADD1B-303F-417B-A575-7449B39FC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07" y="2225206"/>
            <a:ext cx="5050815" cy="1195911"/>
          </a:xfrm>
          <a:prstGeom prst="rect">
            <a:avLst/>
          </a:prstGeom>
        </p:spPr>
      </p:pic>
    </p:spTree>
    <p:extLst>
      <p:ext uri="{BB962C8B-B14F-4D97-AF65-F5344CB8AC3E}">
        <p14:creationId xmlns:p14="http://schemas.microsoft.com/office/powerpoint/2010/main" val="3164615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ROP and Roll 2: Electric Boogaloo</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Finding gadgets to modify CR3 is easy enough</a:t>
            </a:r>
          </a:p>
          <a:p>
            <a:r>
              <a:rPr lang="en-US" dirty="0">
                <a:sym typeface="Wingdings" panose="05000000000000000000" pitchFamily="2" charset="2"/>
              </a:rPr>
              <a:t>Windows 10 1809:</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pPr marL="0" indent="0">
              <a:buNone/>
            </a:pPr>
            <a:endParaRPr lang="en-US" dirty="0">
              <a:sym typeface="Wingdings" panose="05000000000000000000" pitchFamily="2" charset="2"/>
            </a:endParaRPr>
          </a:p>
        </p:txBody>
      </p:sp>
      <p:pic>
        <p:nvPicPr>
          <p:cNvPr id="8" name="Picture 7">
            <a:extLst>
              <a:ext uri="{FF2B5EF4-FFF2-40B4-BE49-F238E27FC236}">
                <a16:creationId xmlns:a16="http://schemas.microsoft.com/office/drawing/2014/main" id="{2AA1394C-7D23-4933-8F23-FFC0F7801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88" y="1867179"/>
            <a:ext cx="6517533" cy="2463148"/>
          </a:xfrm>
          <a:prstGeom prst="rect">
            <a:avLst/>
          </a:prstGeom>
        </p:spPr>
      </p:pic>
    </p:spTree>
    <p:extLst>
      <p:ext uri="{BB962C8B-B14F-4D97-AF65-F5344CB8AC3E}">
        <p14:creationId xmlns:p14="http://schemas.microsoft.com/office/powerpoint/2010/main" val="3803541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ROP and Roll 2: Electric Boogaloo</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We’ll need to know the kernel CR3 value for our process ahead of time</a:t>
            </a:r>
          </a:p>
          <a:p>
            <a:pPr lvl="1">
              <a:spcAft>
                <a:spcPts val="600"/>
              </a:spcAft>
            </a:pPr>
            <a:r>
              <a:rPr lang="en-US" sz="1350" dirty="0">
                <a:sym typeface="Wingdings" panose="05000000000000000000" pitchFamily="2" charset="2"/>
              </a:rPr>
              <a:t>No usable gadgets to find and load the real one</a:t>
            </a:r>
          </a:p>
          <a:p>
            <a:r>
              <a:rPr lang="en-US" dirty="0">
                <a:sym typeface="Wingdings" panose="05000000000000000000" pitchFamily="2" charset="2"/>
              </a:rPr>
              <a:t>Solution: Kernel ETW Provider Leaks</a:t>
            </a:r>
          </a:p>
          <a:p>
            <a:pPr lvl="1"/>
            <a:r>
              <a:rPr lang="en-US" sz="1350" dirty="0">
                <a:sym typeface="Wingdings" panose="05000000000000000000" pitchFamily="2" charset="2"/>
              </a:rPr>
              <a:t>Alex </a:t>
            </a:r>
            <a:r>
              <a:rPr lang="en-US" sz="1350" dirty="0" err="1">
                <a:sym typeface="Wingdings" panose="05000000000000000000" pitchFamily="2" charset="2"/>
              </a:rPr>
              <a:t>Ionescu</a:t>
            </a:r>
            <a:r>
              <a:rPr lang="en-US" sz="1350" dirty="0">
                <a:sym typeface="Wingdings" panose="05000000000000000000" pitchFamily="2" charset="2"/>
              </a:rPr>
              <a:t> Recon 2013 presentation “</a:t>
            </a:r>
            <a:r>
              <a:rPr lang="en-US" sz="1350" dirty="0"/>
              <a:t>I Got 99 Problems But a Kernel Pointer </a:t>
            </a:r>
            <a:r>
              <a:rPr lang="en-US" sz="1350" dirty="0" err="1"/>
              <a:t>Ain’t</a:t>
            </a:r>
            <a:r>
              <a:rPr lang="en-US" sz="1350" dirty="0"/>
              <a:t> One”</a:t>
            </a:r>
          </a:p>
          <a:p>
            <a:pPr lvl="1"/>
            <a:r>
              <a:rPr lang="en-US" sz="1350" dirty="0"/>
              <a:t>Process_TypeGroup1</a:t>
            </a:r>
          </a:p>
          <a:p>
            <a:pPr lvl="2"/>
            <a:r>
              <a:rPr lang="en-US" sz="1200" dirty="0" err="1"/>
              <a:t>DirectoryTableBase</a:t>
            </a:r>
            <a:endParaRPr lang="en-US" sz="1200" dirty="0"/>
          </a:p>
          <a:p>
            <a:pPr lvl="1"/>
            <a:endParaRPr lang="en-US" dirty="0">
              <a:sym typeface="Wingdings" panose="05000000000000000000" pitchFamily="2" charset="2"/>
            </a:endParaRPr>
          </a:p>
          <a:p>
            <a:endParaRPr lang="en-US" dirty="0">
              <a:sym typeface="Wingdings" panose="05000000000000000000" pitchFamily="2" charset="2"/>
            </a:endParaRPr>
          </a:p>
          <a:p>
            <a:pPr marL="0" indent="0">
              <a:buNone/>
            </a:pPr>
            <a:endParaRPr lang="en-US" dirty="0">
              <a:sym typeface="Wingdings" panose="05000000000000000000" pitchFamily="2" charset="2"/>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238" y="2872850"/>
            <a:ext cx="5046782" cy="1971846"/>
          </a:xfrm>
          <a:prstGeom prst="rect">
            <a:avLst/>
          </a:prstGeom>
        </p:spPr>
      </p:pic>
      <p:sp>
        <p:nvSpPr>
          <p:cNvPr id="4" name="Oval 3">
            <a:extLst>
              <a:ext uri="{FF2B5EF4-FFF2-40B4-BE49-F238E27FC236}">
                <a16:creationId xmlns:a16="http://schemas.microsoft.com/office/drawing/2014/main" id="{5853CFC1-0E34-4C37-8F37-BD24925FD39A}"/>
              </a:ext>
            </a:extLst>
          </p:cNvPr>
          <p:cNvSpPr/>
          <p:nvPr/>
        </p:nvSpPr>
        <p:spPr>
          <a:xfrm>
            <a:off x="3154238" y="4044318"/>
            <a:ext cx="1866638" cy="19966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1220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Full ROP chain, Windows 10 1809</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270397"/>
            <a:ext cx="2686283" cy="605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052" y="1270397"/>
            <a:ext cx="5126799" cy="19375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207950"/>
            <a:ext cx="5686918" cy="1297418"/>
          </a:xfrm>
          <a:prstGeom prst="rect">
            <a:avLst/>
          </a:prstGeom>
        </p:spPr>
      </p:pic>
      <p:cxnSp>
        <p:nvCxnSpPr>
          <p:cNvPr id="9" name="Straight Arrow Connector 8"/>
          <p:cNvCxnSpPr/>
          <p:nvPr/>
        </p:nvCxnSpPr>
        <p:spPr>
          <a:xfrm flipV="1">
            <a:off x="3121573" y="1326684"/>
            <a:ext cx="2688020" cy="1418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H="1">
            <a:off x="3452648" y="3207950"/>
            <a:ext cx="2609193" cy="10905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1156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KPTI payload</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User-mode code calculates new CR4</a:t>
            </a:r>
          </a:p>
          <a:p>
            <a:pPr lvl="1"/>
            <a:r>
              <a:rPr lang="en-US" sz="1500" dirty="0">
                <a:sym typeface="Wingdings" panose="05000000000000000000" pitchFamily="2" charset="2"/>
              </a:rPr>
              <a:t>Instead of trying to do it via ROP</a:t>
            </a:r>
          </a:p>
          <a:p>
            <a:r>
              <a:rPr lang="en-US" sz="1725" dirty="0">
                <a:sym typeface="Wingdings" panose="05000000000000000000" pitchFamily="2" charset="2"/>
              </a:rPr>
              <a:t>User-mode code finds kernel CR3</a:t>
            </a:r>
          </a:p>
          <a:p>
            <a:pPr lvl="1"/>
            <a:endParaRPr lang="en-US" sz="1200" dirty="0">
              <a:sym typeface="Wingdings" panose="05000000000000000000" pitchFamily="2" charset="2"/>
            </a:endParaRPr>
          </a:p>
          <a:p>
            <a:pPr marL="0" indent="0">
              <a:buNone/>
            </a:pPr>
            <a:endParaRPr lang="en-US" dirty="0">
              <a:sym typeface="Wingdings" panose="05000000000000000000" pitchFamily="2" charset="2"/>
            </a:endParaRPr>
          </a:p>
        </p:txBody>
      </p:sp>
      <p:sp>
        <p:nvSpPr>
          <p:cNvPr id="10" name="Rectangle: Rounded Corners 9">
            <a:extLst>
              <a:ext uri="{FF2B5EF4-FFF2-40B4-BE49-F238E27FC236}">
                <a16:creationId xmlns:a16="http://schemas.microsoft.com/office/drawing/2014/main" id="{F39AE4EE-898C-45E2-8644-125CC13E2680}"/>
              </a:ext>
            </a:extLst>
          </p:cNvPr>
          <p:cNvSpPr/>
          <p:nvPr/>
        </p:nvSpPr>
        <p:spPr>
          <a:xfrm>
            <a:off x="5662509" y="1134646"/>
            <a:ext cx="2427270" cy="569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err="1"/>
              <a:t>swapgs</a:t>
            </a:r>
            <a:r>
              <a:rPr lang="en-US" sz="1013" dirty="0"/>
              <a:t> # </a:t>
            </a:r>
            <a:r>
              <a:rPr lang="en-US" sz="1013" dirty="0" err="1"/>
              <a:t>iretq</a:t>
            </a:r>
            <a:endParaRPr lang="en-US" sz="1013" dirty="0"/>
          </a:p>
        </p:txBody>
      </p:sp>
      <p:sp>
        <p:nvSpPr>
          <p:cNvPr id="11" name="Rectangle: Rounded Corners 10">
            <a:extLst>
              <a:ext uri="{FF2B5EF4-FFF2-40B4-BE49-F238E27FC236}">
                <a16:creationId xmlns:a16="http://schemas.microsoft.com/office/drawing/2014/main" id="{D403D17A-A397-4F4B-8E64-79C5E57ABEE1}"/>
              </a:ext>
            </a:extLst>
          </p:cNvPr>
          <p:cNvSpPr/>
          <p:nvPr/>
        </p:nvSpPr>
        <p:spPr>
          <a:xfrm>
            <a:off x="5662509" y="1707230"/>
            <a:ext cx="2427270" cy="64015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Modify CR3 gadget</a:t>
            </a:r>
          </a:p>
        </p:txBody>
      </p:sp>
      <p:sp>
        <p:nvSpPr>
          <p:cNvPr id="12" name="Rectangle: Rounded Corners 11">
            <a:extLst>
              <a:ext uri="{FF2B5EF4-FFF2-40B4-BE49-F238E27FC236}">
                <a16:creationId xmlns:a16="http://schemas.microsoft.com/office/drawing/2014/main" id="{DE2A34CF-DB52-4E8E-8B35-3C005E42C322}"/>
              </a:ext>
            </a:extLst>
          </p:cNvPr>
          <p:cNvSpPr/>
          <p:nvPr/>
        </p:nvSpPr>
        <p:spPr>
          <a:xfrm>
            <a:off x="5662509" y="3667030"/>
            <a:ext cx="2427270" cy="47111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err="1"/>
              <a:t>swapgs</a:t>
            </a:r>
            <a:r>
              <a:rPr lang="en-US" sz="1013" dirty="0"/>
              <a:t> # </a:t>
            </a:r>
            <a:r>
              <a:rPr lang="en-US" sz="1013" dirty="0" err="1"/>
              <a:t>sysretq</a:t>
            </a:r>
            <a:endParaRPr lang="en-US" sz="1013" dirty="0"/>
          </a:p>
        </p:txBody>
      </p:sp>
      <p:sp>
        <p:nvSpPr>
          <p:cNvPr id="13" name="Rectangle: Rounded Corners 12">
            <a:extLst>
              <a:ext uri="{FF2B5EF4-FFF2-40B4-BE49-F238E27FC236}">
                <a16:creationId xmlns:a16="http://schemas.microsoft.com/office/drawing/2014/main" id="{4DE5A29E-4988-4EBB-A9AA-D62C0E44F5D6}"/>
              </a:ext>
            </a:extLst>
          </p:cNvPr>
          <p:cNvSpPr/>
          <p:nvPr/>
        </p:nvSpPr>
        <p:spPr>
          <a:xfrm>
            <a:off x="5662509" y="2994389"/>
            <a:ext cx="2427270" cy="66396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Kernel shellcode</a:t>
            </a:r>
          </a:p>
        </p:txBody>
      </p:sp>
      <p:sp>
        <p:nvSpPr>
          <p:cNvPr id="14" name="Rectangle: Rounded Corners 13">
            <a:extLst>
              <a:ext uri="{FF2B5EF4-FFF2-40B4-BE49-F238E27FC236}">
                <a16:creationId xmlns:a16="http://schemas.microsoft.com/office/drawing/2014/main" id="{FDFAFD1A-03C1-4A79-8F78-EA528B79BACB}"/>
              </a:ext>
            </a:extLst>
          </p:cNvPr>
          <p:cNvSpPr/>
          <p:nvPr/>
        </p:nvSpPr>
        <p:spPr>
          <a:xfrm>
            <a:off x="5662509" y="2346356"/>
            <a:ext cx="2427270" cy="64015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Modify CR4 gadget</a:t>
            </a:r>
          </a:p>
        </p:txBody>
      </p:sp>
    </p:spTree>
    <p:extLst>
      <p:ext uri="{BB962C8B-B14F-4D97-AF65-F5344CB8AC3E}">
        <p14:creationId xmlns:p14="http://schemas.microsoft.com/office/powerpoint/2010/main" val="3004431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Payload Considerations – All Versions</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Now that we have a reliable ROP chain to give us execution</a:t>
            </a:r>
          </a:p>
          <a:p>
            <a:r>
              <a:rPr lang="en-US" dirty="0">
                <a:sym typeface="Wingdings" panose="05000000000000000000" pitchFamily="2" charset="2"/>
              </a:rPr>
              <a:t>Across all versions for maximum reliability we need to:</a:t>
            </a:r>
          </a:p>
          <a:p>
            <a:pPr lvl="1"/>
            <a:r>
              <a:rPr lang="en-US" sz="1350" dirty="0">
                <a:sym typeface="Wingdings" panose="05000000000000000000" pitchFamily="2" charset="2"/>
              </a:rPr>
              <a:t>Restore the real MSR as early as possible</a:t>
            </a:r>
          </a:p>
          <a:p>
            <a:pPr lvl="1"/>
            <a:r>
              <a:rPr lang="en-US" sz="1350" dirty="0">
                <a:sym typeface="Wingdings" panose="05000000000000000000" pitchFamily="2" charset="2"/>
              </a:rPr>
              <a:t>Restore CR4 as soon as our payload is done</a:t>
            </a:r>
          </a:p>
          <a:p>
            <a:pPr lvl="1"/>
            <a:r>
              <a:rPr lang="en-US" sz="1350" dirty="0">
                <a:sym typeface="Wingdings" panose="05000000000000000000" pitchFamily="2" charset="2"/>
              </a:rPr>
              <a:t>PatchGuard checks both of these</a:t>
            </a:r>
          </a:p>
          <a:p>
            <a:r>
              <a:rPr lang="en-US" dirty="0">
                <a:sym typeface="Wingdings" panose="05000000000000000000" pitchFamily="2" charset="2"/>
              </a:rPr>
              <a:t>Using raw assembly for IOCTLs and </a:t>
            </a:r>
            <a:r>
              <a:rPr lang="en-US" dirty="0" err="1">
                <a:sym typeface="Wingdings" panose="05000000000000000000" pitchFamily="2" charset="2"/>
              </a:rPr>
              <a:t>syscalls</a:t>
            </a:r>
            <a:r>
              <a:rPr lang="en-US" dirty="0">
                <a:sym typeface="Wingdings" panose="05000000000000000000" pitchFamily="2" charset="2"/>
              </a:rPr>
              <a:t> reduces the race condition</a:t>
            </a:r>
          </a:p>
          <a:p>
            <a:r>
              <a:rPr lang="en-US" dirty="0">
                <a:sym typeface="Wingdings" panose="05000000000000000000" pitchFamily="2" charset="2"/>
              </a:rPr>
              <a:t>Don’t call ExAllocatePool until we’re back in a normal state</a:t>
            </a:r>
          </a:p>
          <a:p>
            <a:pPr lvl="1">
              <a:spcAft>
                <a:spcPts val="600"/>
              </a:spcAft>
            </a:pPr>
            <a:r>
              <a:rPr lang="en-US" sz="1350" dirty="0">
                <a:sym typeface="Wingdings" panose="05000000000000000000" pitchFamily="2" charset="2"/>
              </a:rPr>
              <a:t>Page faults et al are bad until we’re in “real” kernel land</a:t>
            </a:r>
          </a:p>
          <a:p>
            <a:endParaRPr lang="en-US" sz="1350" dirty="0">
              <a:sym typeface="Wingdings" panose="05000000000000000000" pitchFamily="2" charset="2"/>
            </a:endParaRPr>
          </a:p>
          <a:p>
            <a:endParaRPr lang="en-US" sz="1425" dirty="0">
              <a:sym typeface="Wingdings" panose="05000000000000000000" pitchFamily="2" charset="2"/>
            </a:endParaRPr>
          </a:p>
          <a:p>
            <a:pPr lvl="1"/>
            <a:endParaRPr lang="en-US" sz="1200" dirty="0">
              <a:sym typeface="Wingdings" panose="05000000000000000000" pitchFamily="2" charset="2"/>
            </a:endParaRPr>
          </a:p>
          <a:p>
            <a:pPr marL="0" indent="0">
              <a:buNone/>
            </a:pPr>
            <a:endParaRPr lang="en-US" dirty="0">
              <a:sym typeface="Wingdings" panose="05000000000000000000" pitchFamily="2" charset="2"/>
            </a:endParaRPr>
          </a:p>
        </p:txBody>
      </p:sp>
    </p:spTree>
    <p:extLst>
      <p:ext uri="{BB962C8B-B14F-4D97-AF65-F5344CB8AC3E}">
        <p14:creationId xmlns:p14="http://schemas.microsoft.com/office/powerpoint/2010/main" val="127323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E59CFF4A-F21F-40A3-9FE4-8E1BA57B4A6F}"/>
              </a:ext>
            </a:extLst>
          </p:cNvPr>
          <p:cNvSpPr>
            <a:spLocks noGrp="1"/>
          </p:cNvSpPr>
          <p:nvPr>
            <p:ph idx="1"/>
          </p:nvPr>
        </p:nvSpPr>
        <p:spPr/>
        <p:txBody>
          <a:bodyPr>
            <a:normAutofit/>
          </a:bodyPr>
          <a:lstStyle/>
          <a:p>
            <a:r>
              <a:rPr lang="en-US" dirty="0"/>
              <a:t>Device Drivers are all around us</a:t>
            </a:r>
          </a:p>
          <a:p>
            <a:pPr lvl="1"/>
            <a:r>
              <a:rPr lang="en-US" sz="1400" dirty="0"/>
              <a:t>Commonly distributed as part of software packages</a:t>
            </a:r>
          </a:p>
          <a:p>
            <a:pPr lvl="1">
              <a:spcAft>
                <a:spcPts val="600"/>
              </a:spcAft>
            </a:pPr>
            <a:r>
              <a:rPr lang="en-US" sz="1400" dirty="0"/>
              <a:t>Process explorer, </a:t>
            </a:r>
            <a:r>
              <a:rPr lang="en-US" sz="1400" dirty="0" err="1"/>
              <a:t>procmon</a:t>
            </a:r>
            <a:r>
              <a:rPr lang="en-US" sz="1400" dirty="0"/>
              <a:t>, </a:t>
            </a:r>
            <a:r>
              <a:rPr lang="en-US" sz="1400" dirty="0" err="1"/>
              <a:t>etc</a:t>
            </a:r>
            <a:r>
              <a:rPr lang="en-US" sz="1400" dirty="0"/>
              <a:t>, all have drivers</a:t>
            </a:r>
          </a:p>
          <a:p>
            <a:r>
              <a:rPr lang="en-US" dirty="0"/>
              <a:t>Commonly escape rigorous testing</a:t>
            </a:r>
          </a:p>
          <a:p>
            <a:pPr lvl="1"/>
            <a:r>
              <a:rPr lang="en-US" sz="1400" dirty="0"/>
              <a:t>Testing from Microsoft mostly automatic</a:t>
            </a:r>
          </a:p>
          <a:p>
            <a:pPr lvl="1">
              <a:spcAft>
                <a:spcPts val="600"/>
              </a:spcAft>
            </a:pPr>
            <a:r>
              <a:rPr lang="en-US" sz="1400" dirty="0"/>
              <a:t>Assumptions about how they’re being used (GUIs et al)</a:t>
            </a:r>
          </a:p>
          <a:p>
            <a:r>
              <a:rPr lang="en-US" dirty="0"/>
              <a:t>A bug in one driver leads to total system compromise </a:t>
            </a:r>
          </a:p>
          <a:p>
            <a:r>
              <a:rPr lang="en-US" dirty="0"/>
              <a:t>Unique post-exploitation issues</a:t>
            </a:r>
          </a:p>
          <a:p>
            <a:r>
              <a:rPr lang="en-US" dirty="0"/>
              <a:t>It’s cool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16221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Payload Considerations – All Versions</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Where do we put our ROP chain? </a:t>
            </a:r>
          </a:p>
          <a:p>
            <a:pPr lvl="1"/>
            <a:r>
              <a:rPr lang="en-US" sz="1350" dirty="0">
                <a:sym typeface="Wingdings" panose="05000000000000000000" pitchFamily="2" charset="2"/>
              </a:rPr>
              <a:t>Easy: Keep using the </a:t>
            </a:r>
            <a:r>
              <a:rPr lang="en-US" sz="1350" dirty="0" err="1">
                <a:sym typeface="Wingdings" panose="05000000000000000000" pitchFamily="2" charset="2"/>
              </a:rPr>
              <a:t>usermode</a:t>
            </a:r>
            <a:r>
              <a:rPr lang="en-US" sz="1350" dirty="0">
                <a:sym typeface="Wingdings" panose="05000000000000000000" pitchFamily="2" charset="2"/>
              </a:rPr>
              <a:t> stack</a:t>
            </a:r>
          </a:p>
          <a:p>
            <a:pPr lvl="1"/>
            <a:r>
              <a:rPr lang="en-US" sz="1350" dirty="0">
                <a:sym typeface="Wingdings" panose="05000000000000000000" pitchFamily="2" charset="2"/>
              </a:rPr>
              <a:t>Medium: Copy to .data section of vulnerable driver and ROP from there</a:t>
            </a:r>
          </a:p>
          <a:p>
            <a:pPr lvl="1"/>
            <a:r>
              <a:rPr lang="en-US" sz="1350" dirty="0">
                <a:sym typeface="Wingdings" panose="05000000000000000000" pitchFamily="2" charset="2"/>
              </a:rPr>
              <a:t>Hard: Kernel stack spray using </a:t>
            </a:r>
            <a:r>
              <a:rPr lang="en-US" sz="1350" dirty="0" err="1">
                <a:sym typeface="Wingdings" panose="05000000000000000000" pitchFamily="2" charset="2"/>
              </a:rPr>
              <a:t>NtMapUserPhysicalPages</a:t>
            </a:r>
            <a:endParaRPr lang="en-US" sz="1350" dirty="0">
              <a:sym typeface="Wingdings" panose="05000000000000000000" pitchFamily="2" charset="2"/>
            </a:endParaRPr>
          </a:p>
          <a:p>
            <a:r>
              <a:rPr lang="en-US" sz="1550" dirty="0">
                <a:sym typeface="Wingdings" panose="05000000000000000000" pitchFamily="2" charset="2"/>
              </a:rPr>
              <a:t>Turns out Easy is good enough</a:t>
            </a:r>
          </a:p>
          <a:p>
            <a:endParaRPr lang="en-US" sz="1350" dirty="0">
              <a:sym typeface="Wingdings" panose="05000000000000000000" pitchFamily="2" charset="2"/>
            </a:endParaRPr>
          </a:p>
          <a:p>
            <a:endParaRPr lang="en-US" sz="1425" dirty="0">
              <a:sym typeface="Wingdings" panose="05000000000000000000" pitchFamily="2" charset="2"/>
            </a:endParaRPr>
          </a:p>
          <a:p>
            <a:pPr lvl="1"/>
            <a:endParaRPr lang="en-US" sz="1200" dirty="0">
              <a:sym typeface="Wingdings" panose="05000000000000000000" pitchFamily="2" charset="2"/>
            </a:endParaRPr>
          </a:p>
          <a:p>
            <a:pPr marL="0" indent="0">
              <a:buNone/>
            </a:pPr>
            <a:endParaRPr lang="en-US" dirty="0">
              <a:sym typeface="Wingdings" panose="05000000000000000000" pitchFamily="2" charset="2"/>
            </a:endParaRPr>
          </a:p>
        </p:txBody>
      </p:sp>
    </p:spTree>
    <p:extLst>
      <p:ext uri="{BB962C8B-B14F-4D97-AF65-F5344CB8AC3E}">
        <p14:creationId xmlns:p14="http://schemas.microsoft.com/office/powerpoint/2010/main" val="288026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389171"/>
            <a:ext cx="8330184" cy="466281"/>
          </a:xfrm>
        </p:spPr>
        <p:txBody>
          <a:bodyPr/>
          <a:lstStyle/>
          <a:p>
            <a:r>
              <a:rPr lang="en-US" sz="2700" dirty="0"/>
              <a:t>Current and Potential Mitigations</a:t>
            </a:r>
          </a:p>
        </p:txBody>
      </p:sp>
      <p:sp>
        <p:nvSpPr>
          <p:cNvPr id="3" name="Content Placeholder 2"/>
          <p:cNvSpPr>
            <a:spLocks noGrp="1"/>
          </p:cNvSpPr>
          <p:nvPr>
            <p:ph idx="1"/>
          </p:nvPr>
        </p:nvSpPr>
        <p:spPr/>
        <p:txBody>
          <a:bodyPr/>
          <a:lstStyle/>
          <a:p>
            <a:r>
              <a:rPr lang="en-US" dirty="0" err="1"/>
              <a:t>HyperV</a:t>
            </a:r>
            <a:r>
              <a:rPr lang="en-US" dirty="0"/>
              <a:t> will catch the attempt to modify MSRs and will stop it</a:t>
            </a:r>
          </a:p>
          <a:p>
            <a:pPr lvl="1"/>
            <a:r>
              <a:rPr lang="en-US" dirty="0"/>
              <a:t>It would also catch the attempt to modify CR3/CR4 if we could get that far</a:t>
            </a:r>
          </a:p>
          <a:p>
            <a:r>
              <a:rPr lang="en-US" dirty="0" err="1"/>
              <a:t>PatchGuard</a:t>
            </a:r>
            <a:r>
              <a:rPr lang="en-US" dirty="0"/>
              <a:t> catches MSR and CR3/CR4 modifications</a:t>
            </a:r>
          </a:p>
          <a:p>
            <a:pPr lvl="1"/>
            <a:r>
              <a:rPr lang="en-US" dirty="0"/>
              <a:t>Only if the checks run mid-exploit, though</a:t>
            </a:r>
          </a:p>
          <a:p>
            <a:r>
              <a:rPr lang="en-US" dirty="0"/>
              <a:t>Adding some sort of cookie check post-CR3 restoration could raise the bar</a:t>
            </a:r>
          </a:p>
          <a:p>
            <a:pPr lvl="1"/>
            <a:r>
              <a:rPr lang="en-US" dirty="0"/>
              <a:t>Require attackers to also have arbitrary kernel reads</a:t>
            </a:r>
          </a:p>
          <a:p>
            <a:r>
              <a:rPr lang="en-US" dirty="0"/>
              <a:t>More driver install notifications</a:t>
            </a:r>
          </a:p>
          <a:p>
            <a:pPr lvl="1"/>
            <a:r>
              <a:rPr lang="en-US" dirty="0"/>
              <a:t>Hardware drivers have confirmation prompts on install – but not software drivers?</a:t>
            </a:r>
          </a:p>
          <a:p>
            <a:r>
              <a:rPr lang="en-US" dirty="0"/>
              <a:t>Change ETW leak to return </a:t>
            </a:r>
            <a:r>
              <a:rPr lang="en-US" dirty="0" err="1"/>
              <a:t>UserDIrectoryTableBase</a:t>
            </a:r>
            <a:r>
              <a:rPr lang="en-US" dirty="0"/>
              <a:t> instead</a:t>
            </a:r>
          </a:p>
          <a:p>
            <a:endParaRPr lang="en-US" dirty="0"/>
          </a:p>
        </p:txBody>
      </p:sp>
      <p:sp>
        <p:nvSpPr>
          <p:cNvPr id="4" name="Slide Number Placeholder 3"/>
          <p:cNvSpPr>
            <a:spLocks noGrp="1"/>
          </p:cNvSpPr>
          <p:nvPr>
            <p:ph type="sldNum" sz="quarter" idx="12"/>
          </p:nvPr>
        </p:nvSpPr>
        <p:spPr/>
        <p:txBody>
          <a:bodyPr/>
          <a:lstStyle/>
          <a:p>
            <a:fld id="{6961F35C-E01A-4C72-99D5-C36F5DE1EB30}" type="slidenum">
              <a:rPr lang="en-US" smtClean="0"/>
              <a:t>61</a:t>
            </a:fld>
            <a:endParaRPr lang="en-US"/>
          </a:p>
        </p:txBody>
      </p:sp>
    </p:spTree>
    <p:extLst>
      <p:ext uri="{BB962C8B-B14F-4D97-AF65-F5344CB8AC3E}">
        <p14:creationId xmlns:p14="http://schemas.microsoft.com/office/powerpoint/2010/main" val="3910428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B49FBE-5E7F-B149-8842-645B1D84030A}"/>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B9B68DE3-404B-664C-A2BA-FB4DCF720631}"/>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32B18349-654B-7347-8FCC-95EABBC1EFB5}"/>
              </a:ext>
            </a:extLst>
          </p:cNvPr>
          <p:cNvSpPr>
            <a:spLocks noGrp="1"/>
          </p:cNvSpPr>
          <p:nvPr>
            <p:ph type="ctrTitle"/>
          </p:nvPr>
        </p:nvSpPr>
        <p:spPr>
          <a:xfrm>
            <a:off x="738931" y="2274316"/>
            <a:ext cx="5703433" cy="410369"/>
          </a:xfrm>
        </p:spPr>
        <p:txBody>
          <a:bodyPr/>
          <a:lstStyle/>
          <a:p>
            <a:r>
              <a:rPr lang="en-US" sz="3200" dirty="0"/>
              <a:t>Demo</a:t>
            </a:r>
            <a:endParaRPr lang="en-US" dirty="0"/>
          </a:p>
        </p:txBody>
      </p:sp>
      <p:sp>
        <p:nvSpPr>
          <p:cNvPr id="3" name="Subtitle 2">
            <a:extLst>
              <a:ext uri="{FF2B5EF4-FFF2-40B4-BE49-F238E27FC236}">
                <a16:creationId xmlns:a16="http://schemas.microsoft.com/office/drawing/2014/main" id="{9C8905B9-71F9-FE4B-857A-1242D0FFA3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71920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389171"/>
            <a:ext cx="8330184" cy="466281"/>
          </a:xfrm>
        </p:spPr>
        <p:txBody>
          <a:bodyPr/>
          <a:lstStyle/>
          <a:p>
            <a:r>
              <a:rPr lang="en-US" sz="2700" dirty="0"/>
              <a:t> </a:t>
            </a:r>
          </a:p>
        </p:txBody>
      </p:sp>
      <p:pic>
        <p:nvPicPr>
          <p:cNvPr id="5" name="msrdemo">
            <a:hlinkClick r:id="" action="ppaction://media"/>
            <a:extLst>
              <a:ext uri="{FF2B5EF4-FFF2-40B4-BE49-F238E27FC236}">
                <a16:creationId xmlns:a16="http://schemas.microsoft.com/office/drawing/2014/main" id="{7115C127-A8C1-4854-8C66-30B855F3210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9500" y="113905"/>
            <a:ext cx="8084416" cy="4542263"/>
          </a:xfrm>
        </p:spPr>
      </p:pic>
      <p:sp>
        <p:nvSpPr>
          <p:cNvPr id="4" name="Slide Number Placeholder 3"/>
          <p:cNvSpPr>
            <a:spLocks noGrp="1"/>
          </p:cNvSpPr>
          <p:nvPr>
            <p:ph type="sldNum" sz="quarter" idx="12"/>
          </p:nvPr>
        </p:nvSpPr>
        <p:spPr/>
        <p:txBody>
          <a:bodyPr/>
          <a:lstStyle/>
          <a:p>
            <a:fld id="{6961F35C-E01A-4C72-99D5-C36F5DE1EB30}" type="slidenum">
              <a:rPr lang="en-US" smtClean="0"/>
              <a:t>63</a:t>
            </a:fld>
            <a:endParaRPr lang="en-US"/>
          </a:p>
        </p:txBody>
      </p:sp>
    </p:spTree>
    <p:extLst>
      <p:ext uri="{BB962C8B-B14F-4D97-AF65-F5344CB8AC3E}">
        <p14:creationId xmlns:p14="http://schemas.microsoft.com/office/powerpoint/2010/main" val="348698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B49FBE-5E7F-B149-8842-645B1D84030A}"/>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B9B68DE3-404B-664C-A2BA-FB4DCF720631}"/>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32B18349-654B-7347-8FCC-95EABBC1EFB5}"/>
              </a:ext>
            </a:extLst>
          </p:cNvPr>
          <p:cNvSpPr>
            <a:spLocks noGrp="1"/>
          </p:cNvSpPr>
          <p:nvPr>
            <p:ph type="ctrTitle"/>
          </p:nvPr>
        </p:nvSpPr>
        <p:spPr>
          <a:xfrm>
            <a:off x="738931" y="2274316"/>
            <a:ext cx="5703433" cy="410369"/>
          </a:xfrm>
        </p:spPr>
        <p:txBody>
          <a:bodyPr/>
          <a:lstStyle/>
          <a:p>
            <a:r>
              <a:rPr lang="en-US" sz="3200" dirty="0"/>
              <a:t>Conclusion</a:t>
            </a:r>
            <a:endParaRPr lang="en-US" dirty="0"/>
          </a:p>
        </p:txBody>
      </p:sp>
      <p:sp>
        <p:nvSpPr>
          <p:cNvPr id="3" name="Subtitle 2">
            <a:extLst>
              <a:ext uri="{FF2B5EF4-FFF2-40B4-BE49-F238E27FC236}">
                <a16:creationId xmlns:a16="http://schemas.microsoft.com/office/drawing/2014/main" id="{9C8905B9-71F9-FE4B-857A-1242D0FFA3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255627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In Conclusion</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Issues in Device Drivers are common</a:t>
            </a:r>
          </a:p>
          <a:p>
            <a:r>
              <a:rPr lang="en-US" dirty="0">
                <a:sym typeface="Wingdings" panose="05000000000000000000" pitchFamily="2" charset="2"/>
              </a:rPr>
              <a:t>Productizing can be tricky…</a:t>
            </a:r>
          </a:p>
          <a:p>
            <a:pPr lvl="1">
              <a:spcAft>
                <a:spcPts val="600"/>
              </a:spcAft>
            </a:pPr>
            <a:r>
              <a:rPr lang="en-US" sz="1200" dirty="0">
                <a:sym typeface="Wingdings" panose="05000000000000000000" pitchFamily="2" charset="2"/>
              </a:rPr>
              <a:t>But not impossible</a:t>
            </a:r>
          </a:p>
          <a:p>
            <a:r>
              <a:rPr lang="en-US" dirty="0">
                <a:sym typeface="Wingdings" panose="05000000000000000000" pitchFamily="2" charset="2"/>
              </a:rPr>
              <a:t>Single point of failure </a:t>
            </a:r>
          </a:p>
          <a:p>
            <a:pPr lvl="1">
              <a:spcAft>
                <a:spcPts val="600"/>
              </a:spcAft>
            </a:pPr>
            <a:r>
              <a:rPr lang="en-US" sz="1350" dirty="0">
                <a:sym typeface="Wingdings" panose="05000000000000000000" pitchFamily="2" charset="2"/>
              </a:rPr>
              <a:t>Total system compromise</a:t>
            </a:r>
          </a:p>
          <a:p>
            <a:r>
              <a:rPr lang="en-US" dirty="0">
                <a:sym typeface="Wingdings" panose="05000000000000000000" pitchFamily="2" charset="2"/>
              </a:rPr>
              <a:t>Because of this vendors need to be diligent in their testing</a:t>
            </a:r>
          </a:p>
          <a:p>
            <a:pPr lvl="1">
              <a:spcAft>
                <a:spcPts val="600"/>
              </a:spcAft>
            </a:pPr>
            <a:r>
              <a:rPr lang="en-US" sz="1350" dirty="0">
                <a:sym typeface="Wingdings" panose="05000000000000000000" pitchFamily="2" charset="2"/>
              </a:rPr>
              <a:t>Least privilege: administrator access isn’t sufficient</a:t>
            </a:r>
          </a:p>
          <a:p>
            <a:r>
              <a:rPr lang="en-US" strike="sngStrike" dirty="0">
                <a:sym typeface="Wingdings" panose="05000000000000000000" pitchFamily="2" charset="2"/>
              </a:rPr>
              <a:t>Diamonds</a:t>
            </a:r>
            <a:r>
              <a:rPr lang="en-US" dirty="0">
                <a:sym typeface="Wingdings" panose="05000000000000000000" pitchFamily="2" charset="2"/>
              </a:rPr>
              <a:t> Signed driver issues are forever </a:t>
            </a:r>
          </a:p>
          <a:p>
            <a:pPr lvl="1"/>
            <a:r>
              <a:rPr lang="en-US" sz="1350" dirty="0">
                <a:sym typeface="Wingdings" panose="05000000000000000000" pitchFamily="2" charset="2"/>
              </a:rPr>
              <a:t>Certificate revocations are rare</a:t>
            </a:r>
          </a:p>
          <a:p>
            <a:pPr lvl="1"/>
            <a:r>
              <a:rPr lang="en-US" sz="1350" dirty="0">
                <a:sym typeface="Wingdings" panose="05000000000000000000" pitchFamily="2" charset="2"/>
              </a:rPr>
              <a:t>Best defenders can hope for are updates and signatures on existing drivers</a:t>
            </a:r>
          </a:p>
          <a:p>
            <a:endParaRPr lang="en-US" sz="1350" dirty="0">
              <a:sym typeface="Wingdings" panose="05000000000000000000" pitchFamily="2" charset="2"/>
            </a:endParaRPr>
          </a:p>
          <a:p>
            <a:endParaRPr lang="en-US" sz="1425" dirty="0">
              <a:sym typeface="Wingdings" panose="05000000000000000000" pitchFamily="2" charset="2"/>
            </a:endParaRPr>
          </a:p>
          <a:p>
            <a:pPr lvl="1"/>
            <a:endParaRPr lang="en-US" sz="1200" dirty="0">
              <a:sym typeface="Wingdings" panose="05000000000000000000" pitchFamily="2" charset="2"/>
            </a:endParaRPr>
          </a:p>
          <a:p>
            <a:pPr marL="0" indent="0">
              <a:buNone/>
            </a:pPr>
            <a:endParaRPr lang="en-US" dirty="0">
              <a:sym typeface="Wingdings" panose="05000000000000000000" pitchFamily="2" charset="2"/>
            </a:endParaRPr>
          </a:p>
        </p:txBody>
      </p:sp>
    </p:spTree>
    <p:extLst>
      <p:ext uri="{BB962C8B-B14F-4D97-AF65-F5344CB8AC3E}">
        <p14:creationId xmlns:p14="http://schemas.microsoft.com/office/powerpoint/2010/main" val="24382607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normAutofit/>
          </a:bodyPr>
          <a:lstStyle/>
          <a:p>
            <a:r>
              <a:rPr lang="en-US" sz="2700" dirty="0"/>
              <a:t>Recommendations for Developers</a:t>
            </a:r>
          </a:p>
        </p:txBody>
      </p:sp>
      <p:sp>
        <p:nvSpPr>
          <p:cNvPr id="5" name="Content Placeholder 4">
            <a:extLst>
              <a:ext uri="{FF2B5EF4-FFF2-40B4-BE49-F238E27FC236}">
                <a16:creationId xmlns:a16="http://schemas.microsoft.com/office/drawing/2014/main" id="{6B91DAE3-3A9B-4876-A745-8094CC91450F}"/>
              </a:ext>
            </a:extLst>
          </p:cNvPr>
          <p:cNvSpPr>
            <a:spLocks noGrp="1"/>
          </p:cNvSpPr>
          <p:nvPr>
            <p:ph idx="1"/>
          </p:nvPr>
        </p:nvSpPr>
        <p:spPr/>
        <p:txBody>
          <a:bodyPr>
            <a:normAutofit/>
          </a:bodyPr>
          <a:lstStyle/>
          <a:p>
            <a:r>
              <a:rPr lang="en-US" dirty="0">
                <a:sym typeface="Wingdings" panose="05000000000000000000" pitchFamily="2" charset="2"/>
              </a:rPr>
              <a:t>Properly validate who can access your DEVICE_OBJECT</a:t>
            </a:r>
          </a:p>
          <a:p>
            <a:pPr lvl="1"/>
            <a:r>
              <a:rPr lang="en-US" sz="1200" dirty="0" err="1">
                <a:sym typeface="Wingdings" panose="05000000000000000000" pitchFamily="2" charset="2"/>
              </a:rPr>
              <a:t>IoCreateDeviceSecure</a:t>
            </a:r>
            <a:r>
              <a:rPr lang="en-US" sz="1200" dirty="0">
                <a:sym typeface="Wingdings" panose="05000000000000000000" pitchFamily="2" charset="2"/>
              </a:rPr>
              <a:t> and friends</a:t>
            </a:r>
          </a:p>
          <a:p>
            <a:pPr lvl="1">
              <a:spcAft>
                <a:spcPts val="600"/>
              </a:spcAft>
            </a:pPr>
            <a:r>
              <a:rPr lang="en-US" sz="1200" dirty="0">
                <a:sym typeface="Wingdings" panose="05000000000000000000" pitchFamily="2" charset="2"/>
              </a:rPr>
              <a:t>Custom logic in IRP_MJ_CREATE</a:t>
            </a:r>
          </a:p>
          <a:p>
            <a:r>
              <a:rPr lang="en-US" dirty="0">
                <a:sym typeface="Wingdings" panose="05000000000000000000" pitchFamily="2" charset="2"/>
              </a:rPr>
              <a:t>Filter access to MSRs</a:t>
            </a:r>
          </a:p>
          <a:p>
            <a:r>
              <a:rPr lang="en-US" dirty="0">
                <a:sym typeface="Wingdings" panose="05000000000000000000" pitchFamily="2" charset="2"/>
              </a:rPr>
              <a:t>Security heuristics to check for known bad signed drivers</a:t>
            </a:r>
          </a:p>
        </p:txBody>
      </p:sp>
    </p:spTree>
    <p:extLst>
      <p:ext uri="{BB962C8B-B14F-4D97-AF65-F5344CB8AC3E}">
        <p14:creationId xmlns:p14="http://schemas.microsoft.com/office/powerpoint/2010/main" val="2942007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7963-15E5-4374-A2A4-88AAB50E2E2B}"/>
              </a:ext>
            </a:extLst>
          </p:cNvPr>
          <p:cNvSpPr>
            <a:spLocks noGrp="1"/>
          </p:cNvSpPr>
          <p:nvPr>
            <p:ph type="ctrTitle"/>
          </p:nvPr>
        </p:nvSpPr>
        <p:spPr/>
        <p:txBody>
          <a:bodyPr>
            <a:normAutofit/>
          </a:bodyPr>
          <a:lstStyle/>
          <a:p>
            <a:r>
              <a:rPr lang="en-US" sz="3600" dirty="0"/>
              <a:t>FIN</a:t>
            </a:r>
          </a:p>
        </p:txBody>
      </p:sp>
      <p:sp>
        <p:nvSpPr>
          <p:cNvPr id="3" name="Subtitle 2">
            <a:extLst>
              <a:ext uri="{FF2B5EF4-FFF2-40B4-BE49-F238E27FC236}">
                <a16:creationId xmlns:a16="http://schemas.microsoft.com/office/drawing/2014/main" id="{BB817141-DC9A-4213-BF2E-2F1684080BF4}"/>
              </a:ext>
            </a:extLst>
          </p:cNvPr>
          <p:cNvSpPr>
            <a:spLocks noGrp="1"/>
          </p:cNvSpPr>
          <p:nvPr>
            <p:ph type="subTitle" idx="1"/>
          </p:nvPr>
        </p:nvSpPr>
        <p:spPr/>
        <p:txBody>
          <a:bodyPr/>
          <a:lstStyle/>
          <a:p>
            <a:r>
              <a:rPr lang="en-US" dirty="0"/>
              <a:t>Questions?</a:t>
            </a:r>
          </a:p>
        </p:txBody>
      </p:sp>
    </p:spTree>
    <p:extLst>
      <p:ext uri="{BB962C8B-B14F-4D97-AF65-F5344CB8AC3E}">
        <p14:creationId xmlns:p14="http://schemas.microsoft.com/office/powerpoint/2010/main" val="377397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E59CFF4A-F21F-40A3-9FE4-8E1BA57B4A6F}"/>
              </a:ext>
            </a:extLst>
          </p:cNvPr>
          <p:cNvSpPr>
            <a:spLocks noGrp="1"/>
          </p:cNvSpPr>
          <p:nvPr>
            <p:ph idx="1"/>
          </p:nvPr>
        </p:nvSpPr>
        <p:spPr/>
        <p:txBody>
          <a:bodyPr>
            <a:normAutofit/>
          </a:bodyPr>
          <a:lstStyle/>
          <a:p>
            <a:r>
              <a:rPr lang="en-US" dirty="0"/>
              <a:t>Some malware families use device drivers to escalate privileges</a:t>
            </a:r>
          </a:p>
          <a:p>
            <a:pPr lvl="1">
              <a:spcAft>
                <a:spcPts val="600"/>
              </a:spcAft>
            </a:pPr>
            <a:r>
              <a:rPr lang="en-US" sz="1400" dirty="0"/>
              <a:t>VirtualBox</a:t>
            </a:r>
          </a:p>
          <a:p>
            <a:r>
              <a:rPr lang="en-US" dirty="0"/>
              <a:t>Device Drivers already present in some Red Team toolkits</a:t>
            </a:r>
          </a:p>
          <a:p>
            <a:pPr lvl="1">
              <a:spcAft>
                <a:spcPts val="600"/>
              </a:spcAft>
            </a:pPr>
            <a:r>
              <a:rPr lang="en-US" sz="1400" dirty="0" err="1"/>
              <a:t>Mimikatz</a:t>
            </a:r>
            <a:r>
              <a:rPr lang="en-US" sz="1400" dirty="0"/>
              <a:t> uses a driver (mimidrv.sys) to facilitate injection</a:t>
            </a:r>
          </a:p>
          <a:p>
            <a:r>
              <a:rPr lang="en-US" dirty="0"/>
              <a:t>Even if the application isn’t installed you can carry the driver</a:t>
            </a:r>
          </a:p>
          <a:p>
            <a:pPr lvl="1"/>
            <a:r>
              <a:rPr lang="en-US" sz="1400" dirty="0"/>
              <a:t>Keep it on the DL – Drop &amp; Load</a:t>
            </a:r>
          </a:p>
          <a:p>
            <a:pPr lvl="1"/>
            <a:r>
              <a:rPr lang="en-US" sz="1400" dirty="0"/>
              <a:t>Requires Admin privileges</a:t>
            </a:r>
          </a:p>
          <a:p>
            <a:pPr lvl="1"/>
            <a:r>
              <a:rPr lang="en-US" sz="1400" dirty="0"/>
              <a:t>Many* don’t consider admin-to-Ring-0 a security boundary</a:t>
            </a:r>
          </a:p>
          <a:p>
            <a:pPr lvl="1"/>
            <a:r>
              <a:rPr lang="en-US" sz="1400" dirty="0"/>
              <a:t>We do though </a:t>
            </a:r>
            <a:r>
              <a:rPr lang="en-US" sz="1400" dirty="0">
                <a:sym typeface="Wingdings" panose="05000000000000000000" pitchFamily="2" charset="2"/>
              </a:rPr>
              <a:t></a:t>
            </a:r>
            <a:endParaRPr lang="en-US" sz="1400" dirty="0"/>
          </a:p>
        </p:txBody>
      </p:sp>
    </p:spTree>
    <p:extLst>
      <p:ext uri="{BB962C8B-B14F-4D97-AF65-F5344CB8AC3E}">
        <p14:creationId xmlns:p14="http://schemas.microsoft.com/office/powerpoint/2010/main" val="2505803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B49FBE-5E7F-B149-8842-645B1D84030A}"/>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B9B68DE3-404B-664C-A2BA-FB4DCF720631}"/>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32B18349-654B-7347-8FCC-95EABBC1EFB5}"/>
              </a:ext>
            </a:extLst>
          </p:cNvPr>
          <p:cNvSpPr>
            <a:spLocks noGrp="1"/>
          </p:cNvSpPr>
          <p:nvPr>
            <p:ph type="ctrTitle"/>
          </p:nvPr>
        </p:nvSpPr>
        <p:spPr>
          <a:xfrm>
            <a:off x="738931" y="2274316"/>
            <a:ext cx="5703433" cy="410369"/>
          </a:xfrm>
        </p:spPr>
        <p:txBody>
          <a:bodyPr/>
          <a:lstStyle/>
          <a:p>
            <a:r>
              <a:rPr lang="en-US" sz="3200" dirty="0"/>
              <a:t>Device Drivers And You</a:t>
            </a:r>
            <a:endParaRPr lang="en-US" dirty="0"/>
          </a:p>
        </p:txBody>
      </p:sp>
      <p:sp>
        <p:nvSpPr>
          <p:cNvPr id="3" name="Subtitle 2">
            <a:extLst>
              <a:ext uri="{FF2B5EF4-FFF2-40B4-BE49-F238E27FC236}">
                <a16:creationId xmlns:a16="http://schemas.microsoft.com/office/drawing/2014/main" id="{9C8905B9-71F9-FE4B-857A-1242D0FFA3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7714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6E3-5ABD-47F3-8F2D-864DF25CDDB4}"/>
              </a:ext>
            </a:extLst>
          </p:cNvPr>
          <p:cNvSpPr>
            <a:spLocks noGrp="1"/>
          </p:cNvSpPr>
          <p:nvPr>
            <p:ph type="title"/>
          </p:nvPr>
        </p:nvSpPr>
        <p:spPr/>
        <p:txBody>
          <a:bodyPr/>
          <a:lstStyle/>
          <a:p>
            <a:r>
              <a:rPr lang="en-US" dirty="0"/>
              <a:t>Device Drivers And You</a:t>
            </a:r>
          </a:p>
        </p:txBody>
      </p:sp>
      <p:sp>
        <p:nvSpPr>
          <p:cNvPr id="3" name="Content Placeholder 2">
            <a:extLst>
              <a:ext uri="{FF2B5EF4-FFF2-40B4-BE49-F238E27FC236}">
                <a16:creationId xmlns:a16="http://schemas.microsoft.com/office/drawing/2014/main" id="{E59CFF4A-F21F-40A3-9FE4-8E1BA57B4A6F}"/>
              </a:ext>
            </a:extLst>
          </p:cNvPr>
          <p:cNvSpPr>
            <a:spLocks noGrp="1"/>
          </p:cNvSpPr>
          <p:nvPr>
            <p:ph idx="1"/>
          </p:nvPr>
        </p:nvSpPr>
        <p:spPr/>
        <p:txBody>
          <a:bodyPr>
            <a:normAutofit/>
          </a:bodyPr>
          <a:lstStyle/>
          <a:p>
            <a:r>
              <a:rPr lang="en-US" dirty="0"/>
              <a:t>Most drivers on Windows are tied to hardware</a:t>
            </a:r>
          </a:p>
          <a:p>
            <a:pPr lvl="1"/>
            <a:r>
              <a:rPr lang="en-US" sz="1400" dirty="0"/>
              <a:t>Plug And Play (PnP)</a:t>
            </a:r>
          </a:p>
          <a:p>
            <a:pPr lvl="1">
              <a:spcAft>
                <a:spcPts val="600"/>
              </a:spcAft>
            </a:pPr>
            <a:r>
              <a:rPr lang="en-US" sz="1400" dirty="0"/>
              <a:t>Filter Drivers</a:t>
            </a:r>
          </a:p>
          <a:p>
            <a:r>
              <a:rPr lang="en-US" i="1" dirty="0"/>
              <a:t>Software drivers </a:t>
            </a:r>
            <a:r>
              <a:rPr lang="en-US" dirty="0"/>
              <a:t>are not tied to hardware and manage system resources</a:t>
            </a:r>
          </a:p>
          <a:p>
            <a:r>
              <a:rPr lang="en-US" dirty="0"/>
              <a:t>These drivers manage resources not exposed to user-mode</a:t>
            </a:r>
          </a:p>
          <a:p>
            <a:pPr lvl="1">
              <a:spcAft>
                <a:spcPts val="600"/>
              </a:spcAft>
            </a:pPr>
            <a:r>
              <a:rPr lang="en-US" sz="1400" dirty="0"/>
              <a:t>Or in a way not exposed to user-mode</a:t>
            </a:r>
          </a:p>
          <a:p>
            <a:r>
              <a:rPr lang="en-US" dirty="0"/>
              <a:t>Device Driver defines/configures who can talk to it</a:t>
            </a:r>
          </a:p>
          <a:p>
            <a:pPr lvl="1"/>
            <a:r>
              <a:rPr lang="en-US" sz="1400" dirty="0"/>
              <a:t>Not the OS</a:t>
            </a:r>
          </a:p>
          <a:p>
            <a:pPr lvl="1"/>
            <a:r>
              <a:rPr lang="en-US" sz="1400" dirty="0"/>
              <a:t>Required permissions, handshake, </a:t>
            </a:r>
            <a:r>
              <a:rPr lang="en-US" sz="1400" dirty="0" err="1"/>
              <a:t>etc</a:t>
            </a:r>
            <a:endParaRPr lang="en-US" sz="1400" dirty="0"/>
          </a:p>
        </p:txBody>
      </p:sp>
    </p:spTree>
    <p:extLst>
      <p:ext uri="{BB962C8B-B14F-4D97-AF65-F5344CB8AC3E}">
        <p14:creationId xmlns:p14="http://schemas.microsoft.com/office/powerpoint/2010/main" val="3359661834"/>
      </p:ext>
    </p:extLst>
  </p:cSld>
  <p:clrMapOvr>
    <a:masterClrMapping/>
  </p:clrMapOvr>
</p:sld>
</file>

<file path=ppt/theme/theme1.xml><?xml version="1.0" encoding="utf-8"?>
<a:theme xmlns:a="http://schemas.openxmlformats.org/drawingml/2006/main" name="Internal 2019 ">
  <a:themeElements>
    <a:clrScheme name="1b8d96">
      <a:dk1>
        <a:srgbClr val="3C4F65"/>
      </a:dk1>
      <a:lt1>
        <a:srgbClr val="FFFFFF"/>
      </a:lt1>
      <a:dk2>
        <a:srgbClr val="545659"/>
      </a:dk2>
      <a:lt2>
        <a:srgbClr val="D9D8D6"/>
      </a:lt2>
      <a:accent1>
        <a:srgbClr val="B2282C"/>
      </a:accent1>
      <a:accent2>
        <a:srgbClr val="2E5799"/>
      </a:accent2>
      <a:accent3>
        <a:srgbClr val="F99B1C"/>
      </a:accent3>
      <a:accent4>
        <a:srgbClr val="69823A"/>
      </a:accent4>
      <a:accent5>
        <a:srgbClr val="D2451E"/>
      </a:accent5>
      <a:accent6>
        <a:srgbClr val="1B8D96"/>
      </a:accent6>
      <a:hlink>
        <a:srgbClr val="1099D6"/>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DSTemplate" id="{14612E4C-B796-4746-9582-8BACCD9C5156}" vid="{B43EC678-03AB-4E4E-AEC0-7FC91F8585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CDSTemplate</Template>
  <TotalTime>0</TotalTime>
  <Words>4781</Words>
  <Application>Microsoft Office PowerPoint</Application>
  <PresentationFormat>Custom</PresentationFormat>
  <Paragraphs>660</Paragraphs>
  <Slides>67</Slides>
  <Notes>52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Century Gothic</vt:lpstr>
      <vt:lpstr>Consolas</vt:lpstr>
      <vt:lpstr>Wingdings</vt:lpstr>
      <vt:lpstr>Internal 2019 </vt:lpstr>
      <vt:lpstr>Device Driver Debauchery and MSR Madness</vt:lpstr>
      <vt:lpstr>Outline</vt:lpstr>
      <vt:lpstr>Introduction</vt:lpstr>
      <vt:lpstr>whoami.exe</vt:lpstr>
      <vt:lpstr>whoami.exe</vt:lpstr>
      <vt:lpstr>Motivation</vt:lpstr>
      <vt:lpstr>Motivation</vt:lpstr>
      <vt:lpstr>Device Drivers And You</vt:lpstr>
      <vt:lpstr>Device Drivers And You</vt:lpstr>
      <vt:lpstr>Device Drivers And You - Communication</vt:lpstr>
      <vt:lpstr>Device Driver Communication – Putting it all together</vt:lpstr>
      <vt:lpstr>Device Drivers And You - windbg</vt:lpstr>
      <vt:lpstr>DeviceIoControl – the back end </vt:lpstr>
      <vt:lpstr>Common Device Driver Issues</vt:lpstr>
      <vt:lpstr>Model Specific Registers (MSRs)</vt:lpstr>
      <vt:lpstr>Model-Specific Registers</vt:lpstr>
      <vt:lpstr>Life of a Windows API Call – CreateFileA</vt:lpstr>
      <vt:lpstr>Model-Specific Registers</vt:lpstr>
      <vt:lpstr>Model-Specific Registers</vt:lpstr>
      <vt:lpstr>Spot the Problem</vt:lpstr>
      <vt:lpstr>How Bad Is It, Really?</vt:lpstr>
      <vt:lpstr>How Bad Is It, Really?</vt:lpstr>
      <vt:lpstr>How Bad Is It, Really?</vt:lpstr>
      <vt:lpstr>How Bad Is It, Really?</vt:lpstr>
      <vt:lpstr>How Bad Is It, Really?</vt:lpstr>
      <vt:lpstr>Exploitation and Stabilization</vt:lpstr>
      <vt:lpstr>Kernel Shellcode</vt:lpstr>
      <vt:lpstr>Kernel Shellcode</vt:lpstr>
      <vt:lpstr>Kernel Shellcode</vt:lpstr>
      <vt:lpstr>Baby Steps</vt:lpstr>
      <vt:lpstr>Baby Steps</vt:lpstr>
      <vt:lpstr>Dude, Where’s My Pointer?</vt:lpstr>
      <vt:lpstr>Smuggling Ourselves In And Out of Kernel-Mode</vt:lpstr>
      <vt:lpstr>Smuggling Ourselves In And Out of Kernel-Mode</vt:lpstr>
      <vt:lpstr>Taking Turns Like Kindergarten</vt:lpstr>
      <vt:lpstr>Taking Turns Like Kindergarten</vt:lpstr>
      <vt:lpstr>Smuggling Ourselves In And Out of Kernel-Mode</vt:lpstr>
      <vt:lpstr>Windows 7 Shellcode</vt:lpstr>
      <vt:lpstr>SMEP SCHMEP</vt:lpstr>
      <vt:lpstr>SMEP SCHMEP</vt:lpstr>
      <vt:lpstr>Getting Our Ducks In A Row</vt:lpstr>
      <vt:lpstr>Getting Our Ducks In A Row</vt:lpstr>
      <vt:lpstr>Getting Our Ducks In A Row</vt:lpstr>
      <vt:lpstr>Let’s ROP and Roll</vt:lpstr>
      <vt:lpstr>Let’s ROP and Roll</vt:lpstr>
      <vt:lpstr>Let’s ROP and Roll</vt:lpstr>
      <vt:lpstr>Let’s ROP and Roll</vt:lpstr>
      <vt:lpstr>Let’s ROP and Roll</vt:lpstr>
      <vt:lpstr>SMEP payload</vt:lpstr>
      <vt:lpstr>When It Rains It Pours</vt:lpstr>
      <vt:lpstr>When It Rains It Pours</vt:lpstr>
      <vt:lpstr>ROP and Roll 2: Electric Boogaloo</vt:lpstr>
      <vt:lpstr>ROP and Roll 2: Electric Boogaloo</vt:lpstr>
      <vt:lpstr>ROP and Roll 2: Electric Boogaloo</vt:lpstr>
      <vt:lpstr>ROP and Roll 2: Electric Boogaloo</vt:lpstr>
      <vt:lpstr>ROP and Roll 2: Electric Boogaloo</vt:lpstr>
      <vt:lpstr>Full ROP chain, Windows 10 1809</vt:lpstr>
      <vt:lpstr>KPTI payload</vt:lpstr>
      <vt:lpstr>Payload Considerations – All Versions</vt:lpstr>
      <vt:lpstr>Payload Considerations – All Versions</vt:lpstr>
      <vt:lpstr>Current and Potential Mitigations</vt:lpstr>
      <vt:lpstr>Demo</vt:lpstr>
      <vt:lpstr> </vt:lpstr>
      <vt:lpstr>Conclusion</vt:lpstr>
      <vt:lpstr>In Conclusion</vt:lpstr>
      <vt:lpstr>Recommendations for Developers</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2019-02-22T20:17:43Z</dcterms:created>
  <dcterms:modified xsi:type="dcterms:W3CDTF">2019-05-02T17:09:21Z</dcterms:modified>
</cp:coreProperties>
</file>